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7/23/2025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7/23/2025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900">
                <a:solidFill>
                  <a:schemeClr val="tx1"/>
                </a:solidFill>
              </a:rPr>
              <a:t>receive 1.0 </a:t>
            </a:r>
            <a:r>
              <a:rPr lang="en-US" sz="900" dirty="0">
                <a:solidFill>
                  <a:schemeClr val="tx1"/>
                </a:solidFill>
              </a:rPr>
              <a:t>continuing education credits. </a:t>
            </a:r>
          </a:p>
          <a:p>
            <a:pPr marR="0" algn="l">
              <a:lnSpc>
                <a:spcPct val="107000"/>
              </a:lnSpc>
              <a:spcBef>
                <a:spcPts val="0"/>
              </a:spcBef>
            </a:pPr>
            <a:endParaRPr lang="en-US" sz="900" b="1" u="sng" dirty="0">
              <a:solidFill>
                <a:schemeClr val="tx1"/>
              </a:solidFill>
            </a:endParaRPr>
          </a:p>
          <a:p>
            <a:pPr marR="0" algn="l">
              <a:lnSpc>
                <a:spcPct val="107000"/>
              </a:lnSpc>
              <a:spcBef>
                <a:spcPts val="0"/>
              </a:spcBef>
            </a:pPr>
            <a:r>
              <a:rPr lang="en-US" sz="900" b="1" u="sng" dirty="0">
                <a:solidFill>
                  <a:schemeClr val="tx1"/>
                </a:solidFill>
              </a:rPr>
              <a:t>Physician Assistant (AAPA)</a:t>
            </a:r>
          </a:p>
          <a:p>
            <a:pPr marR="0" algn="l">
              <a:lnSpc>
                <a:spcPct val="107000"/>
              </a:lnSpc>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lnSpc>
                <a:spcPct val="107000"/>
              </a:lnSpc>
              <a:spcBef>
                <a:spcPts val="0"/>
              </a:spcBef>
            </a:pPr>
            <a:endParaRPr lang="en-US" sz="900" b="1" u="sng" dirty="0">
              <a:solidFill>
                <a:schemeClr val="tx1"/>
              </a:solidFill>
            </a:endParaRPr>
          </a:p>
          <a:p>
            <a:pPr algn="l">
              <a:lnSpc>
                <a:spcPct val="107000"/>
              </a:lnSpc>
              <a:spcBef>
                <a:spcPts val="0"/>
              </a:spcBef>
            </a:pPr>
            <a:r>
              <a:rPr lang="en-US" sz="900" b="1" u="sng" dirty="0">
                <a:solidFill>
                  <a:schemeClr val="tx1"/>
                </a:solidFill>
              </a:rPr>
              <a:t>Psychologist (APA)</a:t>
            </a:r>
          </a:p>
          <a:p>
            <a:pPr marR="0" algn="l">
              <a:lnSpc>
                <a:spcPct val="107000"/>
              </a:lnSpc>
              <a:spcBef>
                <a:spcPts val="0"/>
              </a:spcBef>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4742</TotalTime>
  <Words>538</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2025-07-23T17:19:00Z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