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6084</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2025-07-22T17:54:22Z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