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a:solidFill>
                  <a:schemeClr val="tx1"/>
                </a:solidFill>
                <a:latin typeface="Calibri" panose="020F0502020204030204" pitchFamily="34" charset="0"/>
                <a:cs typeface="Calibri" panose="020F0502020204030204" pitchFamily="34" charset="0"/>
              </a:rPr>
              <a:t>Physicians:</a:t>
            </a:r>
            <a:endParaRPr lang="en-US" sz="1400" b="1" u="sng" dirty="0">
              <a:solidFill>
                <a:schemeClr val="tx1"/>
              </a:solidFill>
              <a:latin typeface="Calibri" panose="020F0502020204030204" pitchFamily="34" charset="0"/>
              <a:cs typeface="Calibri" panose="020F0502020204030204" pitchFamily="34" charset="0"/>
            </a:endParaRPr>
          </a:p>
          <a:p>
            <a:pPr algn="l">
              <a:spcBef>
                <a:spcPts val="0"/>
              </a:spcBef>
            </a:pPr>
            <a:r>
              <a:rPr lang="en-US" sz="14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4567</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2025-07-01T13:34:39Z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