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4.0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4.0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Physician Assistant (AAPA)</a:t>
            </a:r>
          </a:p>
          <a:p>
            <a:pPr algn="l">
              <a:spcBef>
                <a:spcPts val="0"/>
              </a:spcBef>
            </a:pPr>
            <a:r>
              <a:rPr lang="en-US" sz="1100" dirty="0">
                <a:solidFill>
                  <a:schemeClr val="tx1"/>
                </a:solidFill>
              </a:rPr>
              <a:t>The University of Pittsburgh has been authorized by the American Academy of PAs (AAPA) to award AAPA Category 1 CME credit for activities planned in accordance with AAPA CME Criteria. This activity is designated for 4.0 AAPA Category 1 CME credits. PAs should only claim credit commensurate with the extent of their participation.  </a:t>
            </a: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4678</TotalTime>
  <Words>395</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2025-07-28T12:34:44Z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