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102" d="100"/>
          <a:sy n="102" d="100"/>
        </p:scale>
        <p:origin x="894"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dirty="0"/>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Graph or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Text</a:t>
            </a:r>
          </a:p>
          <a:p>
            <a:pPr lvl="1"/>
            <a:r>
              <a:rPr lang="en-US" dirty="0"/>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dirty="0"/>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Continuing Education Information</a:t>
            </a:r>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Accreditation Council for Continuing Medical Education (ACCME) and the American Nurses Credentialing Center (ANCC), to provide continuing education for the healthcare team. </a:t>
            </a:r>
            <a:r>
              <a:rPr lang="en-US" b="1" dirty="0"/>
              <a:t>1.5 hours is approved for this course. </a:t>
            </a:r>
          </a:p>
          <a:p>
            <a:r>
              <a:rPr lang="en-US" dirty="0"/>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1.5 continuing education credits</a:t>
            </a:r>
            <a:r>
              <a:rPr lang="en-US" dirty="0"/>
              <a:t>.</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lstStyle/>
          <a:p>
            <a:r>
              <a:rPr lang="en-US" sz="32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6</TotalTime>
  <Words>398</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Retrospect</vt:lpstr>
      <vt:lpstr>Continuing Education Information</vt:lpstr>
      <vt:lpstr>Disclosures</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28</cp:revision>
  <dcterms:created xsi:type="dcterms:W3CDTF">2020-02-18T19:41:54Z</dcterms:created>
  <dcterms:modified xsi:type="dcterms:W3CDTF">2025-08-01T18:35:51Z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2025-08-01T18:35:46Z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4f5ad65e-92d6-4cef-98d7-266d3fe4389c</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