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02" d="100"/>
          <a:sy n="102" d="100"/>
        </p:scale>
        <p:origin x="636" y="31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8/14/2025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8/14/2025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8/14/2025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8/14/2025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8/14/2025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8/14/2025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8/14/2025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8/14/2025</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8/14/2025</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8/14/2025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8/14/2025</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8/14/2025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8/14/2025</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2025-08-14T15:35:16Z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2025-08-14T15:35:11Z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5cbb3ceb-6d9b-448c-a56e-27da8e99395a</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