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a:t>
            </a:r>
            <a:r>
              <a:rPr lang="en-US" sz="1200">
                <a:solidFill>
                  <a:schemeClr val="tx1"/>
                </a:solidFill>
              </a:rPr>
              <a:t>this blended </a:t>
            </a:r>
            <a:r>
              <a:rPr lang="en-US" sz="1200" dirty="0">
                <a:solidFill>
                  <a:schemeClr val="tx1"/>
                </a:solidFill>
              </a:rPr>
              <a:t>activity for a maximum of 2.5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br>
              <a:rPr lang="en-US" sz="900" dirty="0"/>
            </a:br>
            <a:r>
              <a:rPr lang="en-US" sz="1200" dirty="0">
                <a:solidFill>
                  <a:schemeClr val="tx1"/>
                </a:solidFill>
              </a:rPr>
              <a:t>The maximum number of hours awarded for this Continuing Nursing Education activity is 2.5 contact hours.  </a:t>
            </a:r>
          </a:p>
          <a:p>
            <a:pPr algn="l">
              <a:spcBef>
                <a:spcPts val="0"/>
              </a:spcBef>
            </a:pPr>
            <a:endParaRPr lang="en-US" sz="9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3147</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2025-08-25T14:21:42Z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