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8/15/2025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8/15/2025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3357</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71</cp:revision>
  <dcterms:created xsi:type="dcterms:W3CDTF">2010-08-03T12:49:34Z</dcterms:created>
  <dcterms:modified xsi:type="dcterms:W3CDTF">2025-08-15T13:45:19Z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