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8/25/2025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5066</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2025-08-25T21:09:24Z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