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8/20/2025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rPr>
              <a:t>Physician (CME)</a:t>
            </a:r>
          </a:p>
          <a:p>
            <a:pPr algn="l">
              <a:spcBef>
                <a:spcPts val="0"/>
              </a:spcBef>
            </a:pPr>
            <a:r>
              <a:rPr lang="en-US" sz="11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1.0 contact hours.</a:t>
            </a:r>
          </a:p>
          <a:p>
            <a:pPr algn="l">
              <a:spcBef>
                <a:spcPts val="0"/>
              </a:spcBef>
            </a:pPr>
            <a:endParaRPr lang="en-US" sz="1100" b="1" u="sng" dirty="0">
              <a:solidFill>
                <a:schemeClr val="tx1"/>
              </a:solidFill>
            </a:endParaRPr>
          </a:p>
          <a:p>
            <a:pPr algn="l">
              <a:spcBef>
                <a:spcPts val="0"/>
              </a:spcBef>
            </a:pPr>
            <a:endParaRPr lang="en-US" sz="1100" dirty="0">
              <a:solidFill>
                <a:schemeClr val="tx1"/>
              </a:solidFill>
            </a:endParaRPr>
          </a:p>
          <a:p>
            <a:pPr algn="l">
              <a:spcBef>
                <a:spcPts val="0"/>
              </a:spcBef>
            </a:pPr>
            <a:r>
              <a:rPr lang="en-US" sz="1100" b="1" u="sng" dirty="0">
                <a:solidFill>
                  <a:schemeClr val="tx1"/>
                </a:solidFill>
              </a:rPr>
              <a:t>Physician Assistant (AAPA)</a:t>
            </a:r>
          </a:p>
          <a:p>
            <a:pPr algn="l">
              <a:spcBef>
                <a:spcPts val="0"/>
              </a:spcBef>
            </a:pPr>
            <a:r>
              <a:rPr lang="en-US" sz="11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100" dirty="0">
              <a:solidFill>
                <a:schemeClr val="tx1"/>
              </a:solidFill>
            </a:endParaRP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6147</TotalTime>
  <Words>395</Words>
  <Application>Microsoft Office PowerPoint</Application>
  <PresentationFormat>On-screen Show (4:3)</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2025-08-20T14:10:25Z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