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8/20/2025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8/20/2025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000" dirty="0">
                <a:solidFill>
                  <a:schemeClr val="tx1"/>
                </a:solidFill>
              </a:rPr>
              <a:t>The University of Pittsburgh School of Medicine designates this live activity for a maximum of 3.0 AMA PRA Category 1 Credits™.   Physicians should claim only the credit commensurate with the extent of their participation in the activity.</a:t>
            </a:r>
          </a:p>
          <a:p>
            <a:pPr marL="0" marR="0" algn="l">
              <a:lnSpc>
                <a:spcPct val="107000"/>
              </a:lnSpc>
            </a:pPr>
            <a:endParaRPr lang="en-US" sz="1000" dirty="0">
              <a:solidFill>
                <a:schemeClr val="tx1"/>
              </a:solidFill>
            </a:endParaRPr>
          </a:p>
          <a:p>
            <a:pPr marL="0" marR="0" algn="l">
              <a:lnSpc>
                <a:spcPct val="107000"/>
              </a:lnSpc>
            </a:pPr>
            <a:r>
              <a:rPr lang="en-US" sz="1000" b="1" u="sng" dirty="0">
                <a:solidFill>
                  <a:schemeClr val="tx1"/>
                </a:solidFill>
              </a:rPr>
              <a:t>Nursing </a:t>
            </a:r>
          </a:p>
          <a:p>
            <a:pPr marL="0" marR="0" algn="l">
              <a:lnSpc>
                <a:spcPct val="107000"/>
              </a:lnSpc>
              <a:spcAft>
                <a:spcPts val="800"/>
              </a:spcAft>
            </a:pPr>
            <a:r>
              <a:rPr lang="en-US" sz="1000" dirty="0">
                <a:solidFill>
                  <a:schemeClr val="tx1"/>
                </a:solidFill>
              </a:rPr>
              <a:t>The maximum number of hours awarded for this Continuing Nursing Education activity is 3.0 contact hours.</a:t>
            </a:r>
          </a:p>
          <a:p>
            <a:pPr marL="0" marR="0" algn="l">
              <a:lnSpc>
                <a:spcPct val="107000"/>
              </a:lnSpc>
            </a:pPr>
            <a:r>
              <a:rPr lang="en-US" sz="1000" b="1" u="sng" dirty="0">
                <a:solidFill>
                  <a:schemeClr val="tx1"/>
                </a:solidFill>
              </a:rPr>
              <a:t>Physician Assistant </a:t>
            </a:r>
          </a:p>
          <a:p>
            <a:pPr marL="0" marR="0" algn="l"/>
            <a:r>
              <a:rPr lang="en-US" sz="10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000">
                <a:solidFill>
                  <a:schemeClr val="tx1"/>
                </a:solidFill>
              </a:rPr>
              <a:t>for 3.0 </a:t>
            </a:r>
            <a:r>
              <a:rPr lang="en-US" sz="1000" dirty="0">
                <a:solidFill>
                  <a:schemeClr val="tx1"/>
                </a:solidFill>
              </a:rPr>
              <a:t>AAPA Category 1 CME credits. PAs should only claim credit commensurate with the extent of their participation.  </a:t>
            </a:r>
          </a:p>
          <a:p>
            <a:pPr marL="0" marR="0" algn="l"/>
            <a:endParaRPr lang="en-US" sz="1000" dirty="0">
              <a:solidFill>
                <a:schemeClr val="tx1"/>
              </a:solidFill>
            </a:endParaRPr>
          </a:p>
          <a:p>
            <a:pPr algn="l"/>
            <a:r>
              <a:rPr lang="en-US" sz="1000" b="1" u="sng" dirty="0">
                <a:solidFill>
                  <a:schemeClr val="tx1"/>
                </a:solidFill>
              </a:rPr>
              <a:t>Social Work </a:t>
            </a:r>
            <a:br>
              <a:rPr lang="en-US" sz="1000" dirty="0">
                <a:solidFill>
                  <a:schemeClr val="tx1"/>
                </a:solidFill>
              </a:rPr>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3.0 continuing education credits. </a:t>
            </a:r>
          </a:p>
          <a:p>
            <a:pPr algn="l">
              <a:spcBef>
                <a:spcPts val="0"/>
              </a:spcBef>
            </a:pPr>
            <a:endParaRPr lang="en-US" sz="1000"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4583</TotalTime>
  <Words>482</Words>
  <Application>Microsoft Office PowerPoint</Application>
  <PresentationFormat>On-screen Show (4:3)</PresentationFormat>
  <Paragraphs>24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2025-08-20T19:02:22Z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