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8/4/2025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8/4/2025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8/4/2025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8/4/2025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8/4/2025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8/4/2025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8/4/2025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8/4/2025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Nursing:</a:t>
            </a:r>
          </a:p>
          <a:p>
            <a:pPr algn="l">
              <a:lnSpc>
                <a:spcPct val="107000"/>
              </a:lnSpc>
              <a:spcAft>
                <a:spcPts val="800"/>
              </a:spcAft>
            </a:pPr>
            <a:r>
              <a:rPr lang="en-US" sz="1400" dirty="0">
                <a:solidFill>
                  <a:schemeClr val="tx1"/>
                </a:solidFill>
              </a:rPr>
              <a:t>The maximum number of hours awarded for this Continuing Nursing Education activity </a:t>
            </a:r>
            <a:r>
              <a:rPr lang="en-US" sz="1400">
                <a:solidFill>
                  <a:schemeClr val="tx1"/>
                </a:solidFill>
              </a:rPr>
              <a:t>is 1.0 </a:t>
            </a:r>
            <a:r>
              <a:rPr lang="en-US" sz="1400" dirty="0">
                <a:solidFill>
                  <a:schemeClr val="tx1"/>
                </a:solidFill>
              </a:rPr>
              <a:t>contact hours.</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3184</TotalTime>
  <Words>288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53</cp:revision>
  <dcterms:created xsi:type="dcterms:W3CDTF">2010-08-03T12:49:34Z</dcterms:created>
  <dcterms:modified xsi:type="dcterms:W3CDTF">2025-08-04T12:01:30Z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