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7" r:id="rId2"/>
  </p:sldMasterIdLst>
  <p:notesMasterIdLst>
    <p:notesMasterId r:id="rId22"/>
  </p:notesMasterIdLst>
  <p:handoutMasterIdLst>
    <p:handoutMasterId r:id="rId23"/>
  </p:handoutMasterIdLst>
  <p:sldIdLst>
    <p:sldId id="2965" r:id="rId3"/>
    <p:sldId id="2944" r:id="rId4"/>
    <p:sldId id="2945" r:id="rId5"/>
    <p:sldId id="2946" r:id="rId6"/>
    <p:sldId id="2947" r:id="rId7"/>
    <p:sldId id="2959" r:id="rId8"/>
    <p:sldId id="2979" r:id="rId9"/>
    <p:sldId id="3009" r:id="rId10"/>
    <p:sldId id="3041" r:id="rId11"/>
    <p:sldId id="2147480558" r:id="rId12"/>
    <p:sldId id="3014" r:id="rId13"/>
    <p:sldId id="3023" r:id="rId14"/>
    <p:sldId id="2147480560" r:id="rId15"/>
    <p:sldId id="3035" r:id="rId16"/>
    <p:sldId id="3004" r:id="rId17"/>
    <p:sldId id="2147480559" r:id="rId18"/>
    <p:sldId id="3008" r:id="rId19"/>
    <p:sldId id="2990" r:id="rId20"/>
    <p:sldId id="488"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DA8"/>
    <a:srgbClr val="6F5700"/>
    <a:srgbClr val="6F5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6" autoAdjust="0"/>
    <p:restoredTop sz="93304" autoAdjust="0"/>
  </p:normalViewPr>
  <p:slideViewPr>
    <p:cSldViewPr snapToGrid="0">
      <p:cViewPr varScale="1">
        <p:scale>
          <a:sx n="136" d="100"/>
          <a:sy n="136" d="100"/>
        </p:scale>
        <p:origin x="1134" y="120"/>
      </p:cViewPr>
      <p:guideLst>
        <p:guide orient="horz" pos="1620"/>
        <p:guide pos="2880"/>
      </p:guideLst>
    </p:cSldViewPr>
  </p:slideViewPr>
  <p:notesTextViewPr>
    <p:cViewPr>
      <p:scale>
        <a:sx n="3" d="2"/>
        <a:sy n="3" d="2"/>
      </p:scale>
      <p:origin x="0" y="0"/>
    </p:cViewPr>
  </p:notesTextViewPr>
  <p:sorterViewPr>
    <p:cViewPr>
      <p:scale>
        <a:sx n="100" d="100"/>
        <a:sy n="100" d="100"/>
      </p:scale>
      <p:origin x="0" y="-5438"/>
    </p:cViewPr>
  </p:sorterViewPr>
  <p:notesViewPr>
    <p:cSldViewPr snapToGrid="0">
      <p:cViewPr varScale="1">
        <p:scale>
          <a:sx n="71" d="100"/>
          <a:sy n="71" d="100"/>
        </p:scale>
        <p:origin x="2918"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A022D-00F4-480B-A2ED-16348A5C7398}"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CBE187BA-555B-48FF-9BC4-AC40A143DEB5}">
      <dgm:prSet phldrT="[Text]" custT="1"/>
      <dgm:spPr/>
      <dgm:t>
        <a:bodyPr/>
        <a:lstStyle/>
        <a:p>
          <a:r>
            <a:rPr lang="en-US" sz="1000" b="0" dirty="0"/>
            <a:t>Jan. 22</a:t>
          </a:r>
        </a:p>
        <a:p>
          <a:r>
            <a:rPr lang="en-US" sz="1000" b="1" dirty="0"/>
            <a:t>Statewide Virtual Kickoff Session </a:t>
          </a:r>
        </a:p>
        <a:p>
          <a:r>
            <a:rPr lang="en-US" sz="1000" b="0" dirty="0"/>
            <a:t>(1.5 hr. session)</a:t>
          </a:r>
          <a:endParaRPr lang="en-US" sz="1000" b="1" dirty="0"/>
        </a:p>
      </dgm:t>
    </dgm:pt>
    <dgm:pt modelId="{35B7236C-03D5-4144-952B-CD5FE0F511EF}" type="parTrans" cxnId="{180887B4-E6EA-4A90-B651-7DA41349BDD8}">
      <dgm:prSet/>
      <dgm:spPr/>
      <dgm:t>
        <a:bodyPr/>
        <a:lstStyle/>
        <a:p>
          <a:endParaRPr lang="en-US" sz="1200"/>
        </a:p>
      </dgm:t>
    </dgm:pt>
    <dgm:pt modelId="{612500BB-5CB4-454C-AB5C-725E78242928}" type="sibTrans" cxnId="{180887B4-E6EA-4A90-B651-7DA41349BDD8}">
      <dgm:prSet/>
      <dgm:spPr/>
      <dgm:t>
        <a:bodyPr/>
        <a:lstStyle/>
        <a:p>
          <a:endParaRPr lang="en-US" sz="1200"/>
        </a:p>
      </dgm:t>
    </dgm:pt>
    <dgm:pt modelId="{88116204-BB23-400D-B626-CA410D24F927}">
      <dgm:prSet custT="1"/>
      <dgm:spPr/>
      <dgm:t>
        <a:bodyPr/>
        <a:lstStyle/>
        <a:p>
          <a:r>
            <a:rPr lang="en-US" sz="1000" b="0" dirty="0"/>
            <a:t>March 26 and May 29 </a:t>
          </a:r>
          <a:r>
            <a:rPr lang="en-US" sz="1000" b="1" dirty="0"/>
            <a:t>Virtual Sessions for Each Sprint Cohort</a:t>
          </a:r>
        </a:p>
        <a:p>
          <a:r>
            <a:rPr lang="en-US" sz="1000" b="0" dirty="0"/>
            <a:t>(2 1.5 hr. sessions)</a:t>
          </a:r>
        </a:p>
      </dgm:t>
    </dgm:pt>
    <dgm:pt modelId="{E6B97BDA-6146-4DB1-883D-9B00039FFC36}" type="parTrans" cxnId="{AA80A066-5C6B-4DD9-AD85-0B85DA29BDFD}">
      <dgm:prSet/>
      <dgm:spPr/>
      <dgm:t>
        <a:bodyPr/>
        <a:lstStyle/>
        <a:p>
          <a:endParaRPr lang="en-US" sz="1200"/>
        </a:p>
      </dgm:t>
    </dgm:pt>
    <dgm:pt modelId="{B8A01EC1-2D89-42E6-BBDF-265A2D0790BB}" type="sibTrans" cxnId="{AA80A066-5C6B-4DD9-AD85-0B85DA29BDFD}">
      <dgm:prSet/>
      <dgm:spPr/>
      <dgm:t>
        <a:bodyPr/>
        <a:lstStyle/>
        <a:p>
          <a:endParaRPr lang="en-US" sz="1200"/>
        </a:p>
      </dgm:t>
    </dgm:pt>
    <dgm:pt modelId="{E18206CF-8A6C-4AAE-A35A-9AE19FA830A4}">
      <dgm:prSet custT="1"/>
      <dgm:spPr/>
      <dgm:t>
        <a:bodyPr/>
        <a:lstStyle/>
        <a:p>
          <a:pPr>
            <a:buFont typeface="Arial" panose="020B0604020202020204" pitchFamily="34" charset="0"/>
            <a:buNone/>
          </a:pPr>
          <a:endParaRPr lang="en-US" sz="1000" b="1" dirty="0">
            <a:solidFill>
              <a:schemeClr val="accent4">
                <a:lumMod val="60000"/>
                <a:lumOff val="40000"/>
              </a:schemeClr>
            </a:solidFill>
          </a:endParaRPr>
        </a:p>
      </dgm:t>
    </dgm:pt>
    <dgm:pt modelId="{BE56D658-B01F-4C1D-BA0F-DF56E6CA54C0}" type="parTrans" cxnId="{FC658616-2DE1-4773-B339-16560F130979}">
      <dgm:prSet/>
      <dgm:spPr/>
      <dgm:t>
        <a:bodyPr/>
        <a:lstStyle/>
        <a:p>
          <a:endParaRPr lang="en-US" sz="1200"/>
        </a:p>
      </dgm:t>
    </dgm:pt>
    <dgm:pt modelId="{F7EB0FD6-B834-4771-BE87-DD49F03867F5}" type="sibTrans" cxnId="{FC658616-2DE1-4773-B339-16560F130979}">
      <dgm:prSet/>
      <dgm:spPr/>
      <dgm:t>
        <a:bodyPr/>
        <a:lstStyle/>
        <a:p>
          <a:endParaRPr lang="en-US" sz="1200"/>
        </a:p>
      </dgm:t>
    </dgm:pt>
    <dgm:pt modelId="{E4FF365C-7C7E-478C-9CB8-1FB3AEAFD3F5}">
      <dgm:prSet custT="1"/>
      <dgm:spPr/>
      <dgm:t>
        <a:bodyPr/>
        <a:lstStyle/>
        <a:p>
          <a:r>
            <a:rPr lang="en-US" sz="1000" b="0" dirty="0"/>
            <a:t>June 25</a:t>
          </a:r>
        </a:p>
        <a:p>
          <a:r>
            <a:rPr lang="en-US" sz="1000" b="1" dirty="0"/>
            <a:t>In-Person Statewide Event to Celebrate Sprint Progress and Launch Second Half of Sprint</a:t>
          </a:r>
        </a:p>
        <a:p>
          <a:r>
            <a:rPr lang="en-US" sz="1000" b="0" dirty="0"/>
            <a:t>(6 hr. session)</a:t>
          </a:r>
        </a:p>
      </dgm:t>
    </dgm:pt>
    <dgm:pt modelId="{BA1E23DE-3ED3-49CC-A373-B8D7C9FF1F54}" type="parTrans" cxnId="{312A8B6D-934F-4511-A4DD-48767DBF786C}">
      <dgm:prSet/>
      <dgm:spPr/>
      <dgm:t>
        <a:bodyPr/>
        <a:lstStyle/>
        <a:p>
          <a:endParaRPr lang="en-US" sz="1200"/>
        </a:p>
      </dgm:t>
    </dgm:pt>
    <dgm:pt modelId="{5C10DCE5-9BE2-46D8-A670-B37B683F8194}" type="sibTrans" cxnId="{312A8B6D-934F-4511-A4DD-48767DBF786C}">
      <dgm:prSet/>
      <dgm:spPr/>
      <dgm:t>
        <a:bodyPr/>
        <a:lstStyle/>
        <a:p>
          <a:endParaRPr lang="en-US" sz="1200"/>
        </a:p>
      </dgm:t>
    </dgm:pt>
    <dgm:pt modelId="{6274DEBA-F28A-457C-A8AB-35404C3B39B4}">
      <dgm:prSet custT="1"/>
      <dgm:spPr/>
      <dgm:t>
        <a:bodyPr anchor="b"/>
        <a:lstStyle/>
        <a:p>
          <a:pPr>
            <a:buNone/>
          </a:pPr>
          <a:endParaRPr lang="en-US" sz="1000" b="1" dirty="0">
            <a:solidFill>
              <a:srgbClr val="0070C0"/>
            </a:solidFill>
          </a:endParaRPr>
        </a:p>
      </dgm:t>
    </dgm:pt>
    <dgm:pt modelId="{AC301889-7860-4714-818B-0E7FD8AE5F93}" type="parTrans" cxnId="{D98E1C8F-CE14-4C4B-A545-FBE1323C063C}">
      <dgm:prSet/>
      <dgm:spPr/>
      <dgm:t>
        <a:bodyPr/>
        <a:lstStyle/>
        <a:p>
          <a:endParaRPr lang="en-US" sz="1200"/>
        </a:p>
      </dgm:t>
    </dgm:pt>
    <dgm:pt modelId="{33222490-E4D2-477F-8B54-98F4354101C6}" type="sibTrans" cxnId="{D98E1C8F-CE14-4C4B-A545-FBE1323C063C}">
      <dgm:prSet/>
      <dgm:spPr/>
      <dgm:t>
        <a:bodyPr/>
        <a:lstStyle/>
        <a:p>
          <a:endParaRPr lang="en-US" sz="1200"/>
        </a:p>
      </dgm:t>
    </dgm:pt>
    <dgm:pt modelId="{D94E30A8-EE4F-45AE-B8C8-599BAD07306F}">
      <dgm:prSet custT="1"/>
      <dgm:spPr/>
      <dgm:t>
        <a:bodyPr/>
        <a:lstStyle/>
        <a:p>
          <a:r>
            <a:rPr lang="en-US" sz="1000" b="0" dirty="0"/>
            <a:t>Aug. 27 and Oct. 29</a:t>
          </a:r>
        </a:p>
        <a:p>
          <a:r>
            <a:rPr lang="en-US" sz="1000" b="1" dirty="0"/>
            <a:t>Virtual Sessions for Each Sprint Cohort</a:t>
          </a:r>
        </a:p>
        <a:p>
          <a:r>
            <a:rPr lang="en-US" sz="1000" b="0" dirty="0"/>
            <a:t>(2 1.5 hr. sessions)</a:t>
          </a:r>
          <a:endParaRPr lang="en-US" sz="1000" b="1" dirty="0"/>
        </a:p>
      </dgm:t>
    </dgm:pt>
    <dgm:pt modelId="{196463C7-9EED-4B94-84F7-42BA6D77D144}" type="parTrans" cxnId="{DFD92515-E138-4EEB-A090-258F4E002D8C}">
      <dgm:prSet/>
      <dgm:spPr/>
      <dgm:t>
        <a:bodyPr/>
        <a:lstStyle/>
        <a:p>
          <a:endParaRPr lang="en-US" sz="1200"/>
        </a:p>
      </dgm:t>
    </dgm:pt>
    <dgm:pt modelId="{094490DE-0BAB-4B65-AB9F-F9B26E10F5A3}" type="sibTrans" cxnId="{DFD92515-E138-4EEB-A090-258F4E002D8C}">
      <dgm:prSet/>
      <dgm:spPr/>
      <dgm:t>
        <a:bodyPr/>
        <a:lstStyle/>
        <a:p>
          <a:endParaRPr lang="en-US" sz="1200"/>
        </a:p>
      </dgm:t>
    </dgm:pt>
    <dgm:pt modelId="{E88872BE-47D0-405D-93C2-BD0C342C8C16}">
      <dgm:prSet custT="1"/>
      <dgm:spPr/>
      <dgm:t>
        <a:bodyPr/>
        <a:lstStyle/>
        <a:p>
          <a:pPr>
            <a:buNone/>
          </a:pPr>
          <a:endParaRPr lang="en-US" sz="1000" b="1" dirty="0">
            <a:solidFill>
              <a:schemeClr val="accent6"/>
            </a:solidFill>
          </a:endParaRPr>
        </a:p>
      </dgm:t>
    </dgm:pt>
    <dgm:pt modelId="{91C75CEB-85D8-4B6A-8D5F-86A3F7C44AD9}" type="parTrans" cxnId="{6BBBB5AB-C3B1-4354-B77B-AF1260608A15}">
      <dgm:prSet/>
      <dgm:spPr/>
      <dgm:t>
        <a:bodyPr/>
        <a:lstStyle/>
        <a:p>
          <a:endParaRPr lang="en-US" sz="1200"/>
        </a:p>
      </dgm:t>
    </dgm:pt>
    <dgm:pt modelId="{C2D2A4E7-9A0F-4F56-9892-569EFDA239E7}" type="sibTrans" cxnId="{6BBBB5AB-C3B1-4354-B77B-AF1260608A15}">
      <dgm:prSet/>
      <dgm:spPr/>
      <dgm:t>
        <a:bodyPr/>
        <a:lstStyle/>
        <a:p>
          <a:endParaRPr lang="en-US" sz="1200"/>
        </a:p>
      </dgm:t>
    </dgm:pt>
    <dgm:pt modelId="{92252B8A-59A3-4747-86E9-720D961F91B5}">
      <dgm:prSet custT="1"/>
      <dgm:spPr/>
      <dgm:t>
        <a:bodyPr/>
        <a:lstStyle/>
        <a:p>
          <a:pPr>
            <a:buFont typeface="Arial" panose="020B0604020202020204" pitchFamily="34" charset="0"/>
            <a:buNone/>
          </a:pPr>
          <a:endParaRPr lang="en-US" sz="1000" b="0" dirty="0"/>
        </a:p>
      </dgm:t>
    </dgm:pt>
    <dgm:pt modelId="{37383675-90D2-4BC0-A8D6-5333A2C4241A}" type="parTrans" cxnId="{ABE59545-5C3D-4B1F-B0A4-DEA869C8015B}">
      <dgm:prSet/>
      <dgm:spPr/>
      <dgm:t>
        <a:bodyPr/>
        <a:lstStyle/>
        <a:p>
          <a:endParaRPr lang="en-US" sz="1200"/>
        </a:p>
      </dgm:t>
    </dgm:pt>
    <dgm:pt modelId="{115C0D83-5377-45E0-AC6E-B4FD48FBA2FC}" type="sibTrans" cxnId="{ABE59545-5C3D-4B1F-B0A4-DEA869C8015B}">
      <dgm:prSet/>
      <dgm:spPr/>
      <dgm:t>
        <a:bodyPr/>
        <a:lstStyle/>
        <a:p>
          <a:endParaRPr lang="en-US" sz="1200"/>
        </a:p>
      </dgm:t>
    </dgm:pt>
    <dgm:pt modelId="{0225A417-9F2D-4874-BEA7-D9BD8801566C}">
      <dgm:prSet custT="1"/>
      <dgm:spPr/>
      <dgm:t>
        <a:bodyPr/>
        <a:lstStyle/>
        <a:p>
          <a:r>
            <a:rPr lang="en-US" sz="1000" b="0" dirty="0"/>
            <a:t>Nov. 13</a:t>
          </a:r>
        </a:p>
        <a:p>
          <a:r>
            <a:rPr lang="en-US" sz="1000" b="1" dirty="0"/>
            <a:t>Statewide Virtual Event to Celebrate Progress and Launch 2026 Sprints</a:t>
          </a:r>
        </a:p>
        <a:p>
          <a:r>
            <a:rPr lang="en-US" sz="1000" b="0" dirty="0"/>
            <a:t>(1.5 hr. session)</a:t>
          </a:r>
          <a:endParaRPr lang="en-US" sz="1000" b="1" dirty="0"/>
        </a:p>
      </dgm:t>
    </dgm:pt>
    <dgm:pt modelId="{D7E79EF9-D3DC-4EFF-B4EC-38D7C19BAAF5}" type="parTrans" cxnId="{5B6D6286-B10C-4701-A1C7-D2C79056BBE3}">
      <dgm:prSet/>
      <dgm:spPr/>
      <dgm:t>
        <a:bodyPr/>
        <a:lstStyle/>
        <a:p>
          <a:endParaRPr lang="en-US" sz="1200"/>
        </a:p>
      </dgm:t>
    </dgm:pt>
    <dgm:pt modelId="{B89A4E32-947E-4BB2-AD4F-29F96ACCD902}" type="sibTrans" cxnId="{5B6D6286-B10C-4701-A1C7-D2C79056BBE3}">
      <dgm:prSet/>
      <dgm:spPr/>
      <dgm:t>
        <a:bodyPr/>
        <a:lstStyle/>
        <a:p>
          <a:endParaRPr lang="en-US" sz="1200"/>
        </a:p>
      </dgm:t>
    </dgm:pt>
    <dgm:pt modelId="{A489C84E-0438-4CDA-82C1-EFEF3FC9B747}" type="pres">
      <dgm:prSet presAssocID="{F54A022D-00F4-480B-A2ED-16348A5C7398}" presName="Name0" presStyleCnt="0">
        <dgm:presLayoutVars>
          <dgm:chMax val="11"/>
          <dgm:chPref val="11"/>
          <dgm:dir/>
          <dgm:resizeHandles/>
        </dgm:presLayoutVars>
      </dgm:prSet>
      <dgm:spPr/>
    </dgm:pt>
    <dgm:pt modelId="{F9F36A40-E804-48CA-96DF-9DB48AA0A8BB}" type="pres">
      <dgm:prSet presAssocID="{0225A417-9F2D-4874-BEA7-D9BD8801566C}" presName="Accent5" presStyleCnt="0"/>
      <dgm:spPr/>
    </dgm:pt>
    <dgm:pt modelId="{22AA07D5-CB93-4EF7-A532-B751CC939C39}" type="pres">
      <dgm:prSet presAssocID="{0225A417-9F2D-4874-BEA7-D9BD8801566C}" presName="Accent" presStyleLbl="node1" presStyleIdx="0" presStyleCnt="5"/>
      <dgm:spPr/>
    </dgm:pt>
    <dgm:pt modelId="{1F447D84-D5AE-41E5-9874-96D3EB1EDA36}" type="pres">
      <dgm:prSet presAssocID="{0225A417-9F2D-4874-BEA7-D9BD8801566C}" presName="ParentBackground5" presStyleCnt="0"/>
      <dgm:spPr/>
    </dgm:pt>
    <dgm:pt modelId="{7529F58C-6901-49F0-8DED-B40FBB21842A}" type="pres">
      <dgm:prSet presAssocID="{0225A417-9F2D-4874-BEA7-D9BD8801566C}" presName="ParentBackground" presStyleLbl="fgAcc1" presStyleIdx="0" presStyleCnt="5"/>
      <dgm:spPr/>
    </dgm:pt>
    <dgm:pt modelId="{6A0407C4-4C72-41E7-B898-7136C4490256}" type="pres">
      <dgm:prSet presAssocID="{0225A417-9F2D-4874-BEA7-D9BD8801566C}" presName="Parent5" presStyleLbl="revTx" presStyleIdx="0" presStyleCnt="3">
        <dgm:presLayoutVars>
          <dgm:chMax val="1"/>
          <dgm:chPref val="1"/>
          <dgm:bulletEnabled val="1"/>
        </dgm:presLayoutVars>
      </dgm:prSet>
      <dgm:spPr/>
    </dgm:pt>
    <dgm:pt modelId="{D6FE8E30-6847-4F99-B66F-77D2ED0E858D}" type="pres">
      <dgm:prSet presAssocID="{D94E30A8-EE4F-45AE-B8C8-599BAD07306F}" presName="Accent4" presStyleCnt="0"/>
      <dgm:spPr/>
    </dgm:pt>
    <dgm:pt modelId="{49B79F18-08FA-43A7-81B2-2ED45104C243}" type="pres">
      <dgm:prSet presAssocID="{D94E30A8-EE4F-45AE-B8C8-599BAD07306F}" presName="Accent" presStyleLbl="node1" presStyleIdx="1" presStyleCnt="5"/>
      <dgm:spPr/>
    </dgm:pt>
    <dgm:pt modelId="{0F91FE4E-E34D-4BB9-9619-CF2FBC7E7689}" type="pres">
      <dgm:prSet presAssocID="{D94E30A8-EE4F-45AE-B8C8-599BAD07306F}" presName="ParentBackground4" presStyleCnt="0"/>
      <dgm:spPr/>
    </dgm:pt>
    <dgm:pt modelId="{013BFE2D-1915-4117-BE9B-58913566F2D8}" type="pres">
      <dgm:prSet presAssocID="{D94E30A8-EE4F-45AE-B8C8-599BAD07306F}" presName="ParentBackground" presStyleLbl="fgAcc1" presStyleIdx="1" presStyleCnt="5" custLinFactNeighborY="-733"/>
      <dgm:spPr/>
    </dgm:pt>
    <dgm:pt modelId="{92394B8B-3417-43F4-B756-99F207336794}" type="pres">
      <dgm:prSet presAssocID="{D94E30A8-EE4F-45AE-B8C8-599BAD07306F}" presName="Child4" presStyleLbl="revTx" presStyleIdx="0" presStyleCnt="3">
        <dgm:presLayoutVars>
          <dgm:chMax val="0"/>
          <dgm:chPref val="0"/>
          <dgm:bulletEnabled val="1"/>
        </dgm:presLayoutVars>
      </dgm:prSet>
      <dgm:spPr/>
    </dgm:pt>
    <dgm:pt modelId="{56066CD2-99A9-452D-A36A-E5DE745AEBC1}" type="pres">
      <dgm:prSet presAssocID="{D94E30A8-EE4F-45AE-B8C8-599BAD07306F}" presName="Parent4" presStyleLbl="revTx" presStyleIdx="0" presStyleCnt="3">
        <dgm:presLayoutVars>
          <dgm:chMax val="1"/>
          <dgm:chPref val="1"/>
          <dgm:bulletEnabled val="1"/>
        </dgm:presLayoutVars>
      </dgm:prSet>
      <dgm:spPr/>
    </dgm:pt>
    <dgm:pt modelId="{472DC8D2-6871-498D-883E-30B5EEB5939D}" type="pres">
      <dgm:prSet presAssocID="{E4FF365C-7C7E-478C-9CB8-1FB3AEAFD3F5}" presName="Accent3" presStyleCnt="0"/>
      <dgm:spPr/>
    </dgm:pt>
    <dgm:pt modelId="{E1070D06-7FCE-4DA5-8CDB-71DF9057F6F3}" type="pres">
      <dgm:prSet presAssocID="{E4FF365C-7C7E-478C-9CB8-1FB3AEAFD3F5}" presName="Accent" presStyleLbl="node1" presStyleIdx="2" presStyleCnt="5"/>
      <dgm:spPr/>
    </dgm:pt>
    <dgm:pt modelId="{15654638-E767-417C-83FB-A7D460CE4B67}" type="pres">
      <dgm:prSet presAssocID="{E4FF365C-7C7E-478C-9CB8-1FB3AEAFD3F5}" presName="ParentBackground3" presStyleCnt="0"/>
      <dgm:spPr/>
    </dgm:pt>
    <dgm:pt modelId="{1ADD1709-2388-4064-920F-E51CCE4E7F8D}" type="pres">
      <dgm:prSet presAssocID="{E4FF365C-7C7E-478C-9CB8-1FB3AEAFD3F5}" presName="ParentBackground" presStyleLbl="fgAcc1" presStyleIdx="2" presStyleCnt="5"/>
      <dgm:spPr/>
    </dgm:pt>
    <dgm:pt modelId="{915C813A-0322-49F6-8722-2828B39A9876}" type="pres">
      <dgm:prSet presAssocID="{E4FF365C-7C7E-478C-9CB8-1FB3AEAFD3F5}" presName="Child3" presStyleLbl="revTx" presStyleIdx="1" presStyleCnt="3">
        <dgm:presLayoutVars>
          <dgm:chMax val="0"/>
          <dgm:chPref val="0"/>
          <dgm:bulletEnabled val="1"/>
        </dgm:presLayoutVars>
      </dgm:prSet>
      <dgm:spPr/>
    </dgm:pt>
    <dgm:pt modelId="{FE41EB44-66FD-47D4-B17E-FAC33F80A96B}" type="pres">
      <dgm:prSet presAssocID="{E4FF365C-7C7E-478C-9CB8-1FB3AEAFD3F5}" presName="Parent3" presStyleLbl="revTx" presStyleIdx="1" presStyleCnt="3">
        <dgm:presLayoutVars>
          <dgm:chMax val="1"/>
          <dgm:chPref val="1"/>
          <dgm:bulletEnabled val="1"/>
        </dgm:presLayoutVars>
      </dgm:prSet>
      <dgm:spPr/>
    </dgm:pt>
    <dgm:pt modelId="{871C1796-4364-4BD5-95E3-9D921DE93FFA}" type="pres">
      <dgm:prSet presAssocID="{88116204-BB23-400D-B626-CA410D24F927}" presName="Accent2" presStyleCnt="0"/>
      <dgm:spPr/>
    </dgm:pt>
    <dgm:pt modelId="{CF083CF0-2451-4B83-95F0-92552855EED2}" type="pres">
      <dgm:prSet presAssocID="{88116204-BB23-400D-B626-CA410D24F927}" presName="Accent" presStyleLbl="node1" presStyleIdx="3" presStyleCnt="5"/>
      <dgm:spPr/>
    </dgm:pt>
    <dgm:pt modelId="{8902C75B-D8AF-4DC5-B7AC-44F636896AF4}" type="pres">
      <dgm:prSet presAssocID="{88116204-BB23-400D-B626-CA410D24F927}" presName="ParentBackground2" presStyleCnt="0"/>
      <dgm:spPr/>
    </dgm:pt>
    <dgm:pt modelId="{07F0D9F2-8580-4386-B175-10BD9901DC4A}" type="pres">
      <dgm:prSet presAssocID="{88116204-BB23-400D-B626-CA410D24F927}" presName="ParentBackground" presStyleLbl="fgAcc1" presStyleIdx="3" presStyleCnt="5"/>
      <dgm:spPr/>
    </dgm:pt>
    <dgm:pt modelId="{3BFFFAE6-8709-4576-974D-F85ED2334379}" type="pres">
      <dgm:prSet presAssocID="{88116204-BB23-400D-B626-CA410D24F927}" presName="Child2" presStyleLbl="revTx" presStyleIdx="2" presStyleCnt="3">
        <dgm:presLayoutVars>
          <dgm:chMax val="0"/>
          <dgm:chPref val="0"/>
          <dgm:bulletEnabled val="1"/>
        </dgm:presLayoutVars>
      </dgm:prSet>
      <dgm:spPr/>
    </dgm:pt>
    <dgm:pt modelId="{A9B26287-1208-453F-B5BC-B977BFF07370}" type="pres">
      <dgm:prSet presAssocID="{88116204-BB23-400D-B626-CA410D24F927}" presName="Parent2" presStyleLbl="revTx" presStyleIdx="2" presStyleCnt="3">
        <dgm:presLayoutVars>
          <dgm:chMax val="1"/>
          <dgm:chPref val="1"/>
          <dgm:bulletEnabled val="1"/>
        </dgm:presLayoutVars>
      </dgm:prSet>
      <dgm:spPr/>
    </dgm:pt>
    <dgm:pt modelId="{DC73AC77-41DE-489B-A93D-5302978408C1}" type="pres">
      <dgm:prSet presAssocID="{CBE187BA-555B-48FF-9BC4-AC40A143DEB5}" presName="Accent1" presStyleCnt="0"/>
      <dgm:spPr/>
    </dgm:pt>
    <dgm:pt modelId="{B451759B-9688-456D-BE86-18A118A3EFB4}" type="pres">
      <dgm:prSet presAssocID="{CBE187BA-555B-48FF-9BC4-AC40A143DEB5}" presName="Accent" presStyleLbl="node1" presStyleIdx="4" presStyleCnt="5"/>
      <dgm:spPr/>
    </dgm:pt>
    <dgm:pt modelId="{06F7A7A4-FDF2-49F4-A25F-2E579E889A0E}" type="pres">
      <dgm:prSet presAssocID="{CBE187BA-555B-48FF-9BC4-AC40A143DEB5}" presName="ParentBackground1" presStyleCnt="0"/>
      <dgm:spPr/>
    </dgm:pt>
    <dgm:pt modelId="{C2DE9986-C7B9-49F9-9075-3B89E2262E49}" type="pres">
      <dgm:prSet presAssocID="{CBE187BA-555B-48FF-9BC4-AC40A143DEB5}" presName="ParentBackground" presStyleLbl="fgAcc1" presStyleIdx="4" presStyleCnt="5"/>
      <dgm:spPr/>
    </dgm:pt>
    <dgm:pt modelId="{11DBED6C-5456-45FF-BD98-0DC86935C7CA}" type="pres">
      <dgm:prSet presAssocID="{CBE187BA-555B-48FF-9BC4-AC40A143DEB5}" presName="Parent1" presStyleLbl="revTx" presStyleIdx="2" presStyleCnt="3">
        <dgm:presLayoutVars>
          <dgm:chMax val="1"/>
          <dgm:chPref val="1"/>
          <dgm:bulletEnabled val="1"/>
        </dgm:presLayoutVars>
      </dgm:prSet>
      <dgm:spPr/>
    </dgm:pt>
  </dgm:ptLst>
  <dgm:cxnLst>
    <dgm:cxn modelId="{7C9FCB0E-1F6E-442B-9C81-0697A83217E8}" type="presOf" srcId="{6274DEBA-F28A-457C-A8AB-35404C3B39B4}" destId="{915C813A-0322-49F6-8722-2828B39A9876}" srcOrd="0" destOrd="0" presId="urn:microsoft.com/office/officeart/2011/layout/CircleProcess"/>
    <dgm:cxn modelId="{DFD92515-E138-4EEB-A090-258F4E002D8C}" srcId="{F54A022D-00F4-480B-A2ED-16348A5C7398}" destId="{D94E30A8-EE4F-45AE-B8C8-599BAD07306F}" srcOrd="3" destOrd="0" parTransId="{196463C7-9EED-4B94-84F7-42BA6D77D144}" sibTransId="{094490DE-0BAB-4B65-AB9F-F9B26E10F5A3}"/>
    <dgm:cxn modelId="{FC658616-2DE1-4773-B339-16560F130979}" srcId="{88116204-BB23-400D-B626-CA410D24F927}" destId="{E18206CF-8A6C-4AAE-A35A-9AE19FA830A4}" srcOrd="0" destOrd="0" parTransId="{BE56D658-B01F-4C1D-BA0F-DF56E6CA54C0}" sibTransId="{F7EB0FD6-B834-4771-BE87-DD49F03867F5}"/>
    <dgm:cxn modelId="{8D855717-4416-4CA6-9753-6D9C82B48D89}" type="presOf" srcId="{0225A417-9F2D-4874-BEA7-D9BD8801566C}" destId="{7529F58C-6901-49F0-8DED-B40FBB21842A}" srcOrd="0" destOrd="0" presId="urn:microsoft.com/office/officeart/2011/layout/CircleProcess"/>
    <dgm:cxn modelId="{A26E425C-ACF9-40C2-BA41-CCF713696739}" type="presOf" srcId="{CBE187BA-555B-48FF-9BC4-AC40A143DEB5}" destId="{11DBED6C-5456-45FF-BD98-0DC86935C7CA}" srcOrd="1" destOrd="0" presId="urn:microsoft.com/office/officeart/2011/layout/CircleProcess"/>
    <dgm:cxn modelId="{ABE59545-5C3D-4B1F-B0A4-DEA869C8015B}" srcId="{D94E30A8-EE4F-45AE-B8C8-599BAD07306F}" destId="{92252B8A-59A3-4747-86E9-720D961F91B5}" srcOrd="1" destOrd="0" parTransId="{37383675-90D2-4BC0-A8D6-5333A2C4241A}" sibTransId="{115C0D83-5377-45E0-AC6E-B4FD48FBA2FC}"/>
    <dgm:cxn modelId="{AA80A066-5C6B-4DD9-AD85-0B85DA29BDFD}" srcId="{F54A022D-00F4-480B-A2ED-16348A5C7398}" destId="{88116204-BB23-400D-B626-CA410D24F927}" srcOrd="1" destOrd="0" parTransId="{E6B97BDA-6146-4DB1-883D-9B00039FFC36}" sibTransId="{B8A01EC1-2D89-42E6-BBDF-265A2D0790BB}"/>
    <dgm:cxn modelId="{312A8B6D-934F-4511-A4DD-48767DBF786C}" srcId="{F54A022D-00F4-480B-A2ED-16348A5C7398}" destId="{E4FF365C-7C7E-478C-9CB8-1FB3AEAFD3F5}" srcOrd="2" destOrd="0" parTransId="{BA1E23DE-3ED3-49CC-A373-B8D7C9FF1F54}" sibTransId="{5C10DCE5-9BE2-46D8-A670-B37B683F8194}"/>
    <dgm:cxn modelId="{A4172670-C4EA-4CF0-89BA-D2F7682A425E}" type="presOf" srcId="{E18206CF-8A6C-4AAE-A35A-9AE19FA830A4}" destId="{3BFFFAE6-8709-4576-974D-F85ED2334379}" srcOrd="0" destOrd="0" presId="urn:microsoft.com/office/officeart/2011/layout/CircleProcess"/>
    <dgm:cxn modelId="{BD0C5654-090B-4761-A79E-22CD98F1D996}" type="presOf" srcId="{88116204-BB23-400D-B626-CA410D24F927}" destId="{A9B26287-1208-453F-B5BC-B977BFF07370}" srcOrd="1" destOrd="0" presId="urn:microsoft.com/office/officeart/2011/layout/CircleProcess"/>
    <dgm:cxn modelId="{B445B954-1F3D-4CFA-94DB-D46C4DBD2788}" type="presOf" srcId="{CBE187BA-555B-48FF-9BC4-AC40A143DEB5}" destId="{C2DE9986-C7B9-49F9-9075-3B89E2262E49}" srcOrd="0" destOrd="0" presId="urn:microsoft.com/office/officeart/2011/layout/CircleProcess"/>
    <dgm:cxn modelId="{35CDDB79-CE98-42C1-8059-3B52A5D11CE2}" type="presOf" srcId="{D94E30A8-EE4F-45AE-B8C8-599BAD07306F}" destId="{56066CD2-99A9-452D-A36A-E5DE745AEBC1}" srcOrd="1" destOrd="0" presId="urn:microsoft.com/office/officeart/2011/layout/CircleProcess"/>
    <dgm:cxn modelId="{3EFBA37F-39F8-47D7-9074-1935D0D97B86}" type="presOf" srcId="{D94E30A8-EE4F-45AE-B8C8-599BAD07306F}" destId="{013BFE2D-1915-4117-BE9B-58913566F2D8}" srcOrd="0" destOrd="0" presId="urn:microsoft.com/office/officeart/2011/layout/CircleProcess"/>
    <dgm:cxn modelId="{5B6D6286-B10C-4701-A1C7-D2C79056BBE3}" srcId="{F54A022D-00F4-480B-A2ED-16348A5C7398}" destId="{0225A417-9F2D-4874-BEA7-D9BD8801566C}" srcOrd="4" destOrd="0" parTransId="{D7E79EF9-D3DC-4EFF-B4EC-38D7C19BAAF5}" sibTransId="{B89A4E32-947E-4BB2-AD4F-29F96ACCD902}"/>
    <dgm:cxn modelId="{C113838A-A1FE-4751-B420-5BC4872B79F3}" type="presOf" srcId="{F54A022D-00F4-480B-A2ED-16348A5C7398}" destId="{A489C84E-0438-4CDA-82C1-EFEF3FC9B747}" srcOrd="0" destOrd="0" presId="urn:microsoft.com/office/officeart/2011/layout/CircleProcess"/>
    <dgm:cxn modelId="{D98E1C8F-CE14-4C4B-A545-FBE1323C063C}" srcId="{E4FF365C-7C7E-478C-9CB8-1FB3AEAFD3F5}" destId="{6274DEBA-F28A-457C-A8AB-35404C3B39B4}" srcOrd="0" destOrd="0" parTransId="{AC301889-7860-4714-818B-0E7FD8AE5F93}" sibTransId="{33222490-E4D2-477F-8B54-98F4354101C6}"/>
    <dgm:cxn modelId="{DFCEDA94-3FA5-4AF7-9196-9E3377B1179F}" type="presOf" srcId="{0225A417-9F2D-4874-BEA7-D9BD8801566C}" destId="{6A0407C4-4C72-41E7-B898-7136C4490256}" srcOrd="1" destOrd="0" presId="urn:microsoft.com/office/officeart/2011/layout/CircleProcess"/>
    <dgm:cxn modelId="{B5A07E9B-D11C-415C-88D0-0A2AC6546AFB}" type="presOf" srcId="{E88872BE-47D0-405D-93C2-BD0C342C8C16}" destId="{92394B8B-3417-43F4-B756-99F207336794}" srcOrd="0" destOrd="0" presId="urn:microsoft.com/office/officeart/2011/layout/CircleProcess"/>
    <dgm:cxn modelId="{6BBBB5AB-C3B1-4354-B77B-AF1260608A15}" srcId="{D94E30A8-EE4F-45AE-B8C8-599BAD07306F}" destId="{E88872BE-47D0-405D-93C2-BD0C342C8C16}" srcOrd="0" destOrd="0" parTransId="{91C75CEB-85D8-4B6A-8D5F-86A3F7C44AD9}" sibTransId="{C2D2A4E7-9A0F-4F56-9892-569EFDA239E7}"/>
    <dgm:cxn modelId="{180887B4-E6EA-4A90-B651-7DA41349BDD8}" srcId="{F54A022D-00F4-480B-A2ED-16348A5C7398}" destId="{CBE187BA-555B-48FF-9BC4-AC40A143DEB5}" srcOrd="0" destOrd="0" parTransId="{35B7236C-03D5-4144-952B-CD5FE0F511EF}" sibTransId="{612500BB-5CB4-454C-AB5C-725E78242928}"/>
    <dgm:cxn modelId="{4A1D82B9-B111-4DF8-9C11-4BAE0F0381E9}" type="presOf" srcId="{88116204-BB23-400D-B626-CA410D24F927}" destId="{07F0D9F2-8580-4386-B175-10BD9901DC4A}" srcOrd="0" destOrd="0" presId="urn:microsoft.com/office/officeart/2011/layout/CircleProcess"/>
    <dgm:cxn modelId="{C39637C7-9ADF-41A1-A582-D65C892ED285}" type="presOf" srcId="{E4FF365C-7C7E-478C-9CB8-1FB3AEAFD3F5}" destId="{FE41EB44-66FD-47D4-B17E-FAC33F80A96B}" srcOrd="1" destOrd="0" presId="urn:microsoft.com/office/officeart/2011/layout/CircleProcess"/>
    <dgm:cxn modelId="{C625D9E8-7970-4CC9-B7E3-BEEB32C2ED98}" type="presOf" srcId="{92252B8A-59A3-4747-86E9-720D961F91B5}" destId="{92394B8B-3417-43F4-B756-99F207336794}" srcOrd="0" destOrd="1" presId="urn:microsoft.com/office/officeart/2011/layout/CircleProcess"/>
    <dgm:cxn modelId="{AC1E02F3-FEFE-4F80-8D0A-8906598CEE3F}" type="presOf" srcId="{E4FF365C-7C7E-478C-9CB8-1FB3AEAFD3F5}" destId="{1ADD1709-2388-4064-920F-E51CCE4E7F8D}" srcOrd="0" destOrd="0" presId="urn:microsoft.com/office/officeart/2011/layout/CircleProcess"/>
    <dgm:cxn modelId="{E6577762-E20E-4014-B3DF-AB7D07A1F945}" type="presParOf" srcId="{A489C84E-0438-4CDA-82C1-EFEF3FC9B747}" destId="{F9F36A40-E804-48CA-96DF-9DB48AA0A8BB}" srcOrd="0" destOrd="0" presId="urn:microsoft.com/office/officeart/2011/layout/CircleProcess"/>
    <dgm:cxn modelId="{78350C23-E2F7-4A1E-9C9E-4F5274571B60}" type="presParOf" srcId="{F9F36A40-E804-48CA-96DF-9DB48AA0A8BB}" destId="{22AA07D5-CB93-4EF7-A532-B751CC939C39}" srcOrd="0" destOrd="0" presId="urn:microsoft.com/office/officeart/2011/layout/CircleProcess"/>
    <dgm:cxn modelId="{9961F077-1543-4C41-963D-1E1B3BB71B1B}" type="presParOf" srcId="{A489C84E-0438-4CDA-82C1-EFEF3FC9B747}" destId="{1F447D84-D5AE-41E5-9874-96D3EB1EDA36}" srcOrd="1" destOrd="0" presId="urn:microsoft.com/office/officeart/2011/layout/CircleProcess"/>
    <dgm:cxn modelId="{E88D1AE9-3DB7-4381-94C6-9D61D866A3B9}" type="presParOf" srcId="{1F447D84-D5AE-41E5-9874-96D3EB1EDA36}" destId="{7529F58C-6901-49F0-8DED-B40FBB21842A}" srcOrd="0" destOrd="0" presId="urn:microsoft.com/office/officeart/2011/layout/CircleProcess"/>
    <dgm:cxn modelId="{8EA08357-13EF-48B8-80CE-F6C17BFA8719}" type="presParOf" srcId="{A489C84E-0438-4CDA-82C1-EFEF3FC9B747}" destId="{6A0407C4-4C72-41E7-B898-7136C4490256}" srcOrd="2" destOrd="0" presId="urn:microsoft.com/office/officeart/2011/layout/CircleProcess"/>
    <dgm:cxn modelId="{219C6A90-4909-47EB-9FF1-2E78B50F1067}" type="presParOf" srcId="{A489C84E-0438-4CDA-82C1-EFEF3FC9B747}" destId="{D6FE8E30-6847-4F99-B66F-77D2ED0E858D}" srcOrd="3" destOrd="0" presId="urn:microsoft.com/office/officeart/2011/layout/CircleProcess"/>
    <dgm:cxn modelId="{E51818B9-6539-4B8D-8405-61500D02F5D3}" type="presParOf" srcId="{D6FE8E30-6847-4F99-B66F-77D2ED0E858D}" destId="{49B79F18-08FA-43A7-81B2-2ED45104C243}" srcOrd="0" destOrd="0" presId="urn:microsoft.com/office/officeart/2011/layout/CircleProcess"/>
    <dgm:cxn modelId="{4A604229-3FBF-48A4-BFEC-2EA1FC8528F2}" type="presParOf" srcId="{A489C84E-0438-4CDA-82C1-EFEF3FC9B747}" destId="{0F91FE4E-E34D-4BB9-9619-CF2FBC7E7689}" srcOrd="4" destOrd="0" presId="urn:microsoft.com/office/officeart/2011/layout/CircleProcess"/>
    <dgm:cxn modelId="{F882E539-89A6-4A8D-93D0-F8F29F4AAC0E}" type="presParOf" srcId="{0F91FE4E-E34D-4BB9-9619-CF2FBC7E7689}" destId="{013BFE2D-1915-4117-BE9B-58913566F2D8}" srcOrd="0" destOrd="0" presId="urn:microsoft.com/office/officeart/2011/layout/CircleProcess"/>
    <dgm:cxn modelId="{8154A57B-346E-4D82-8399-EC1BFC2EB992}" type="presParOf" srcId="{A489C84E-0438-4CDA-82C1-EFEF3FC9B747}" destId="{92394B8B-3417-43F4-B756-99F207336794}" srcOrd="5" destOrd="0" presId="urn:microsoft.com/office/officeart/2011/layout/CircleProcess"/>
    <dgm:cxn modelId="{DB9F11B7-D982-4E5D-B1D7-B91093BE9C5D}" type="presParOf" srcId="{A489C84E-0438-4CDA-82C1-EFEF3FC9B747}" destId="{56066CD2-99A9-452D-A36A-E5DE745AEBC1}" srcOrd="6" destOrd="0" presId="urn:microsoft.com/office/officeart/2011/layout/CircleProcess"/>
    <dgm:cxn modelId="{DFF1AE94-41BC-44C7-8908-DC26E1AAAAF2}" type="presParOf" srcId="{A489C84E-0438-4CDA-82C1-EFEF3FC9B747}" destId="{472DC8D2-6871-498D-883E-30B5EEB5939D}" srcOrd="7" destOrd="0" presId="urn:microsoft.com/office/officeart/2011/layout/CircleProcess"/>
    <dgm:cxn modelId="{874C2EE0-D506-449F-85AD-AE84509946EB}" type="presParOf" srcId="{472DC8D2-6871-498D-883E-30B5EEB5939D}" destId="{E1070D06-7FCE-4DA5-8CDB-71DF9057F6F3}" srcOrd="0" destOrd="0" presId="urn:microsoft.com/office/officeart/2011/layout/CircleProcess"/>
    <dgm:cxn modelId="{56F6DF5B-02D2-4008-8A83-6D5933D329E7}" type="presParOf" srcId="{A489C84E-0438-4CDA-82C1-EFEF3FC9B747}" destId="{15654638-E767-417C-83FB-A7D460CE4B67}" srcOrd="8" destOrd="0" presId="urn:microsoft.com/office/officeart/2011/layout/CircleProcess"/>
    <dgm:cxn modelId="{A6333B70-8215-4388-84A9-2318E76BC96B}" type="presParOf" srcId="{15654638-E767-417C-83FB-A7D460CE4B67}" destId="{1ADD1709-2388-4064-920F-E51CCE4E7F8D}" srcOrd="0" destOrd="0" presId="urn:microsoft.com/office/officeart/2011/layout/CircleProcess"/>
    <dgm:cxn modelId="{F9717534-2416-4EE8-87AC-FA43B912690A}" type="presParOf" srcId="{A489C84E-0438-4CDA-82C1-EFEF3FC9B747}" destId="{915C813A-0322-49F6-8722-2828B39A9876}" srcOrd="9" destOrd="0" presId="urn:microsoft.com/office/officeart/2011/layout/CircleProcess"/>
    <dgm:cxn modelId="{C01F3B7E-F490-4F16-B3C4-AF04C4F2635E}" type="presParOf" srcId="{A489C84E-0438-4CDA-82C1-EFEF3FC9B747}" destId="{FE41EB44-66FD-47D4-B17E-FAC33F80A96B}" srcOrd="10" destOrd="0" presId="urn:microsoft.com/office/officeart/2011/layout/CircleProcess"/>
    <dgm:cxn modelId="{2DF8257E-1862-4152-B272-881BE348610E}" type="presParOf" srcId="{A489C84E-0438-4CDA-82C1-EFEF3FC9B747}" destId="{871C1796-4364-4BD5-95E3-9D921DE93FFA}" srcOrd="11" destOrd="0" presId="urn:microsoft.com/office/officeart/2011/layout/CircleProcess"/>
    <dgm:cxn modelId="{A3A5DAF6-2A3C-4D68-8C87-D5CA21187961}" type="presParOf" srcId="{871C1796-4364-4BD5-95E3-9D921DE93FFA}" destId="{CF083CF0-2451-4B83-95F0-92552855EED2}" srcOrd="0" destOrd="0" presId="urn:microsoft.com/office/officeart/2011/layout/CircleProcess"/>
    <dgm:cxn modelId="{BC135195-7014-4FF8-BD22-7A9A322F061C}" type="presParOf" srcId="{A489C84E-0438-4CDA-82C1-EFEF3FC9B747}" destId="{8902C75B-D8AF-4DC5-B7AC-44F636896AF4}" srcOrd="12" destOrd="0" presId="urn:microsoft.com/office/officeart/2011/layout/CircleProcess"/>
    <dgm:cxn modelId="{0EBD06D3-D00E-4D78-8C49-57F5C85776DF}" type="presParOf" srcId="{8902C75B-D8AF-4DC5-B7AC-44F636896AF4}" destId="{07F0D9F2-8580-4386-B175-10BD9901DC4A}" srcOrd="0" destOrd="0" presId="urn:microsoft.com/office/officeart/2011/layout/CircleProcess"/>
    <dgm:cxn modelId="{0FEE66FA-B971-49D4-9A1A-6E94F200CC6D}" type="presParOf" srcId="{A489C84E-0438-4CDA-82C1-EFEF3FC9B747}" destId="{3BFFFAE6-8709-4576-974D-F85ED2334379}" srcOrd="13" destOrd="0" presId="urn:microsoft.com/office/officeart/2011/layout/CircleProcess"/>
    <dgm:cxn modelId="{957BA931-628B-41F8-99C8-9D491C2FB655}" type="presParOf" srcId="{A489C84E-0438-4CDA-82C1-EFEF3FC9B747}" destId="{A9B26287-1208-453F-B5BC-B977BFF07370}" srcOrd="14" destOrd="0" presId="urn:microsoft.com/office/officeart/2011/layout/CircleProcess"/>
    <dgm:cxn modelId="{4FDCD529-8D99-4C87-AD95-2F740CC67FE0}" type="presParOf" srcId="{A489C84E-0438-4CDA-82C1-EFEF3FC9B747}" destId="{DC73AC77-41DE-489B-A93D-5302978408C1}" srcOrd="15" destOrd="0" presId="urn:microsoft.com/office/officeart/2011/layout/CircleProcess"/>
    <dgm:cxn modelId="{655B6856-29E8-4383-9DD9-7B09DCDE8023}" type="presParOf" srcId="{DC73AC77-41DE-489B-A93D-5302978408C1}" destId="{B451759B-9688-456D-BE86-18A118A3EFB4}" srcOrd="0" destOrd="0" presId="urn:microsoft.com/office/officeart/2011/layout/CircleProcess"/>
    <dgm:cxn modelId="{848CB4FC-A41B-4B52-819D-021D3572C55B}" type="presParOf" srcId="{A489C84E-0438-4CDA-82C1-EFEF3FC9B747}" destId="{06F7A7A4-FDF2-49F4-A25F-2E579E889A0E}" srcOrd="16" destOrd="0" presId="urn:microsoft.com/office/officeart/2011/layout/CircleProcess"/>
    <dgm:cxn modelId="{070D2EB2-88B0-49B9-B508-F60CDC9014BE}" type="presParOf" srcId="{06F7A7A4-FDF2-49F4-A25F-2E579E889A0E}" destId="{C2DE9986-C7B9-49F9-9075-3B89E2262E49}" srcOrd="0" destOrd="0" presId="urn:microsoft.com/office/officeart/2011/layout/CircleProcess"/>
    <dgm:cxn modelId="{C352FFCC-0E4D-428C-B604-88B43469F302}" type="presParOf" srcId="{A489C84E-0438-4CDA-82C1-EFEF3FC9B747}" destId="{11DBED6C-5456-45FF-BD98-0DC86935C7CA}"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A022D-00F4-480B-A2ED-16348A5C7398}"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CBE187BA-555B-48FF-9BC4-AC40A143DEB5}">
      <dgm:prSet phldrT="[Text]" custT="1"/>
      <dgm:spPr/>
      <dgm:t>
        <a:bodyPr/>
        <a:lstStyle/>
        <a:p>
          <a:r>
            <a:rPr lang="en-US" sz="1000" b="0" dirty="0"/>
            <a:t>Jan. 22</a:t>
          </a:r>
        </a:p>
        <a:p>
          <a:r>
            <a:rPr lang="en-US" sz="1000" b="1" dirty="0"/>
            <a:t>Statewide Virtual Kickoff Session </a:t>
          </a:r>
        </a:p>
        <a:p>
          <a:r>
            <a:rPr lang="en-US" sz="1000" b="0" dirty="0"/>
            <a:t>(1.5 hr. session)</a:t>
          </a:r>
          <a:endParaRPr lang="en-US" sz="1000" b="1" dirty="0"/>
        </a:p>
      </dgm:t>
    </dgm:pt>
    <dgm:pt modelId="{35B7236C-03D5-4144-952B-CD5FE0F511EF}" type="parTrans" cxnId="{180887B4-E6EA-4A90-B651-7DA41349BDD8}">
      <dgm:prSet/>
      <dgm:spPr/>
      <dgm:t>
        <a:bodyPr/>
        <a:lstStyle/>
        <a:p>
          <a:endParaRPr lang="en-US" sz="1200"/>
        </a:p>
      </dgm:t>
    </dgm:pt>
    <dgm:pt modelId="{612500BB-5CB4-454C-AB5C-725E78242928}" type="sibTrans" cxnId="{180887B4-E6EA-4A90-B651-7DA41349BDD8}">
      <dgm:prSet/>
      <dgm:spPr/>
      <dgm:t>
        <a:bodyPr/>
        <a:lstStyle/>
        <a:p>
          <a:endParaRPr lang="en-US" sz="1200"/>
        </a:p>
      </dgm:t>
    </dgm:pt>
    <dgm:pt modelId="{88116204-BB23-400D-B626-CA410D24F927}">
      <dgm:prSet custT="1"/>
      <dgm:spPr/>
      <dgm:t>
        <a:bodyPr/>
        <a:lstStyle/>
        <a:p>
          <a:r>
            <a:rPr lang="en-US" sz="1000" b="0" dirty="0"/>
            <a:t>March 26 and May 29 </a:t>
          </a:r>
          <a:r>
            <a:rPr lang="en-US" sz="1000" b="1" dirty="0"/>
            <a:t>Virtual Sessions for Each Sprint Cohort</a:t>
          </a:r>
        </a:p>
        <a:p>
          <a:r>
            <a:rPr lang="en-US" sz="1000" b="0" dirty="0"/>
            <a:t>(2 1.5 hr. sessions)</a:t>
          </a:r>
        </a:p>
      </dgm:t>
    </dgm:pt>
    <dgm:pt modelId="{E6B97BDA-6146-4DB1-883D-9B00039FFC36}" type="parTrans" cxnId="{AA80A066-5C6B-4DD9-AD85-0B85DA29BDFD}">
      <dgm:prSet/>
      <dgm:spPr/>
      <dgm:t>
        <a:bodyPr/>
        <a:lstStyle/>
        <a:p>
          <a:endParaRPr lang="en-US" sz="1200"/>
        </a:p>
      </dgm:t>
    </dgm:pt>
    <dgm:pt modelId="{B8A01EC1-2D89-42E6-BBDF-265A2D0790BB}" type="sibTrans" cxnId="{AA80A066-5C6B-4DD9-AD85-0B85DA29BDFD}">
      <dgm:prSet/>
      <dgm:spPr/>
      <dgm:t>
        <a:bodyPr/>
        <a:lstStyle/>
        <a:p>
          <a:endParaRPr lang="en-US" sz="1200"/>
        </a:p>
      </dgm:t>
    </dgm:pt>
    <dgm:pt modelId="{E18206CF-8A6C-4AAE-A35A-9AE19FA830A4}">
      <dgm:prSet custT="1"/>
      <dgm:spPr/>
      <dgm:t>
        <a:bodyPr/>
        <a:lstStyle/>
        <a:p>
          <a:pPr>
            <a:buFont typeface="Arial" panose="020B0604020202020204" pitchFamily="34" charset="0"/>
            <a:buNone/>
          </a:pPr>
          <a:endParaRPr lang="en-US" sz="1000" b="1" dirty="0">
            <a:solidFill>
              <a:schemeClr val="accent4">
                <a:lumMod val="60000"/>
                <a:lumOff val="40000"/>
              </a:schemeClr>
            </a:solidFill>
          </a:endParaRPr>
        </a:p>
      </dgm:t>
    </dgm:pt>
    <dgm:pt modelId="{BE56D658-B01F-4C1D-BA0F-DF56E6CA54C0}" type="parTrans" cxnId="{FC658616-2DE1-4773-B339-16560F130979}">
      <dgm:prSet/>
      <dgm:spPr/>
      <dgm:t>
        <a:bodyPr/>
        <a:lstStyle/>
        <a:p>
          <a:endParaRPr lang="en-US" sz="1200"/>
        </a:p>
      </dgm:t>
    </dgm:pt>
    <dgm:pt modelId="{F7EB0FD6-B834-4771-BE87-DD49F03867F5}" type="sibTrans" cxnId="{FC658616-2DE1-4773-B339-16560F130979}">
      <dgm:prSet/>
      <dgm:spPr/>
      <dgm:t>
        <a:bodyPr/>
        <a:lstStyle/>
        <a:p>
          <a:endParaRPr lang="en-US" sz="1200"/>
        </a:p>
      </dgm:t>
    </dgm:pt>
    <dgm:pt modelId="{E4FF365C-7C7E-478C-9CB8-1FB3AEAFD3F5}">
      <dgm:prSet custT="1"/>
      <dgm:spPr/>
      <dgm:t>
        <a:bodyPr/>
        <a:lstStyle/>
        <a:p>
          <a:r>
            <a:rPr lang="en-US" sz="1000" b="0" dirty="0"/>
            <a:t>June 25</a:t>
          </a:r>
        </a:p>
        <a:p>
          <a:r>
            <a:rPr lang="en-US" sz="1000" b="1" dirty="0"/>
            <a:t>In-Person Statewide Event to Celebrate Sprint Progress and Launch Second Half of Sprint</a:t>
          </a:r>
        </a:p>
        <a:p>
          <a:r>
            <a:rPr lang="en-US" sz="1000" b="0" dirty="0"/>
            <a:t>(6 hr. session)</a:t>
          </a:r>
        </a:p>
      </dgm:t>
    </dgm:pt>
    <dgm:pt modelId="{BA1E23DE-3ED3-49CC-A373-B8D7C9FF1F54}" type="parTrans" cxnId="{312A8B6D-934F-4511-A4DD-48767DBF786C}">
      <dgm:prSet/>
      <dgm:spPr/>
      <dgm:t>
        <a:bodyPr/>
        <a:lstStyle/>
        <a:p>
          <a:endParaRPr lang="en-US" sz="1200"/>
        </a:p>
      </dgm:t>
    </dgm:pt>
    <dgm:pt modelId="{5C10DCE5-9BE2-46D8-A670-B37B683F8194}" type="sibTrans" cxnId="{312A8B6D-934F-4511-A4DD-48767DBF786C}">
      <dgm:prSet/>
      <dgm:spPr/>
      <dgm:t>
        <a:bodyPr/>
        <a:lstStyle/>
        <a:p>
          <a:endParaRPr lang="en-US" sz="1200"/>
        </a:p>
      </dgm:t>
    </dgm:pt>
    <dgm:pt modelId="{6274DEBA-F28A-457C-A8AB-35404C3B39B4}">
      <dgm:prSet custT="1"/>
      <dgm:spPr/>
      <dgm:t>
        <a:bodyPr anchor="b"/>
        <a:lstStyle/>
        <a:p>
          <a:pPr>
            <a:buNone/>
          </a:pPr>
          <a:endParaRPr lang="en-US" sz="1000" b="1" dirty="0">
            <a:solidFill>
              <a:srgbClr val="0070C0"/>
            </a:solidFill>
          </a:endParaRPr>
        </a:p>
      </dgm:t>
    </dgm:pt>
    <dgm:pt modelId="{AC301889-7860-4714-818B-0E7FD8AE5F93}" type="parTrans" cxnId="{D98E1C8F-CE14-4C4B-A545-FBE1323C063C}">
      <dgm:prSet/>
      <dgm:spPr/>
      <dgm:t>
        <a:bodyPr/>
        <a:lstStyle/>
        <a:p>
          <a:endParaRPr lang="en-US" sz="1200"/>
        </a:p>
      </dgm:t>
    </dgm:pt>
    <dgm:pt modelId="{33222490-E4D2-477F-8B54-98F4354101C6}" type="sibTrans" cxnId="{D98E1C8F-CE14-4C4B-A545-FBE1323C063C}">
      <dgm:prSet/>
      <dgm:spPr/>
      <dgm:t>
        <a:bodyPr/>
        <a:lstStyle/>
        <a:p>
          <a:endParaRPr lang="en-US" sz="1200"/>
        </a:p>
      </dgm:t>
    </dgm:pt>
    <dgm:pt modelId="{D94E30A8-EE4F-45AE-B8C8-599BAD07306F}">
      <dgm:prSet custT="1"/>
      <dgm:spPr/>
      <dgm:t>
        <a:bodyPr/>
        <a:lstStyle/>
        <a:p>
          <a:r>
            <a:rPr lang="en-US" sz="1000" b="0" dirty="0"/>
            <a:t>Aug. 27 and Oct. 29</a:t>
          </a:r>
        </a:p>
        <a:p>
          <a:r>
            <a:rPr lang="en-US" sz="1000" b="1" dirty="0"/>
            <a:t>Virtual Sessions for Each Sprint Cohort</a:t>
          </a:r>
        </a:p>
        <a:p>
          <a:r>
            <a:rPr lang="en-US" sz="1000" b="0" dirty="0"/>
            <a:t>(2 1.5 hr. sessions)</a:t>
          </a:r>
          <a:endParaRPr lang="en-US" sz="1000" b="1" dirty="0"/>
        </a:p>
      </dgm:t>
    </dgm:pt>
    <dgm:pt modelId="{196463C7-9EED-4B94-84F7-42BA6D77D144}" type="parTrans" cxnId="{DFD92515-E138-4EEB-A090-258F4E002D8C}">
      <dgm:prSet/>
      <dgm:spPr/>
      <dgm:t>
        <a:bodyPr/>
        <a:lstStyle/>
        <a:p>
          <a:endParaRPr lang="en-US" sz="1200"/>
        </a:p>
      </dgm:t>
    </dgm:pt>
    <dgm:pt modelId="{094490DE-0BAB-4B65-AB9F-F9B26E10F5A3}" type="sibTrans" cxnId="{DFD92515-E138-4EEB-A090-258F4E002D8C}">
      <dgm:prSet/>
      <dgm:spPr/>
      <dgm:t>
        <a:bodyPr/>
        <a:lstStyle/>
        <a:p>
          <a:endParaRPr lang="en-US" sz="1200"/>
        </a:p>
      </dgm:t>
    </dgm:pt>
    <dgm:pt modelId="{E88872BE-47D0-405D-93C2-BD0C342C8C16}">
      <dgm:prSet custT="1"/>
      <dgm:spPr/>
      <dgm:t>
        <a:bodyPr/>
        <a:lstStyle/>
        <a:p>
          <a:pPr>
            <a:buNone/>
          </a:pPr>
          <a:endParaRPr lang="en-US" sz="1000" b="1" dirty="0">
            <a:solidFill>
              <a:schemeClr val="accent6"/>
            </a:solidFill>
          </a:endParaRPr>
        </a:p>
      </dgm:t>
    </dgm:pt>
    <dgm:pt modelId="{91C75CEB-85D8-4B6A-8D5F-86A3F7C44AD9}" type="parTrans" cxnId="{6BBBB5AB-C3B1-4354-B77B-AF1260608A15}">
      <dgm:prSet/>
      <dgm:spPr/>
      <dgm:t>
        <a:bodyPr/>
        <a:lstStyle/>
        <a:p>
          <a:endParaRPr lang="en-US" sz="1200"/>
        </a:p>
      </dgm:t>
    </dgm:pt>
    <dgm:pt modelId="{C2D2A4E7-9A0F-4F56-9892-569EFDA239E7}" type="sibTrans" cxnId="{6BBBB5AB-C3B1-4354-B77B-AF1260608A15}">
      <dgm:prSet/>
      <dgm:spPr/>
      <dgm:t>
        <a:bodyPr/>
        <a:lstStyle/>
        <a:p>
          <a:endParaRPr lang="en-US" sz="1200"/>
        </a:p>
      </dgm:t>
    </dgm:pt>
    <dgm:pt modelId="{92252B8A-59A3-4747-86E9-720D961F91B5}">
      <dgm:prSet custT="1"/>
      <dgm:spPr/>
      <dgm:t>
        <a:bodyPr/>
        <a:lstStyle/>
        <a:p>
          <a:pPr>
            <a:buFont typeface="Arial" panose="020B0604020202020204" pitchFamily="34" charset="0"/>
            <a:buNone/>
          </a:pPr>
          <a:endParaRPr lang="en-US" sz="1000" b="0" dirty="0"/>
        </a:p>
      </dgm:t>
    </dgm:pt>
    <dgm:pt modelId="{37383675-90D2-4BC0-A8D6-5333A2C4241A}" type="parTrans" cxnId="{ABE59545-5C3D-4B1F-B0A4-DEA869C8015B}">
      <dgm:prSet/>
      <dgm:spPr/>
      <dgm:t>
        <a:bodyPr/>
        <a:lstStyle/>
        <a:p>
          <a:endParaRPr lang="en-US" sz="1200"/>
        </a:p>
      </dgm:t>
    </dgm:pt>
    <dgm:pt modelId="{115C0D83-5377-45E0-AC6E-B4FD48FBA2FC}" type="sibTrans" cxnId="{ABE59545-5C3D-4B1F-B0A4-DEA869C8015B}">
      <dgm:prSet/>
      <dgm:spPr/>
      <dgm:t>
        <a:bodyPr/>
        <a:lstStyle/>
        <a:p>
          <a:endParaRPr lang="en-US" sz="1200"/>
        </a:p>
      </dgm:t>
    </dgm:pt>
    <dgm:pt modelId="{0225A417-9F2D-4874-BEA7-D9BD8801566C}">
      <dgm:prSet custT="1"/>
      <dgm:spPr/>
      <dgm:t>
        <a:bodyPr/>
        <a:lstStyle/>
        <a:p>
          <a:r>
            <a:rPr lang="en-US" sz="1000" b="0" dirty="0"/>
            <a:t>Nov. 13</a:t>
          </a:r>
        </a:p>
        <a:p>
          <a:r>
            <a:rPr lang="en-US" sz="1000" b="1" dirty="0"/>
            <a:t>Statewide Virtual Event to Celebrate Progress and Launch 2026 Sprints</a:t>
          </a:r>
        </a:p>
        <a:p>
          <a:r>
            <a:rPr lang="en-US" sz="1000" b="0" dirty="0"/>
            <a:t>(1.5 hr. session)</a:t>
          </a:r>
          <a:endParaRPr lang="en-US" sz="1000" b="1" dirty="0"/>
        </a:p>
      </dgm:t>
    </dgm:pt>
    <dgm:pt modelId="{D7E79EF9-D3DC-4EFF-B4EC-38D7C19BAAF5}" type="parTrans" cxnId="{5B6D6286-B10C-4701-A1C7-D2C79056BBE3}">
      <dgm:prSet/>
      <dgm:spPr/>
      <dgm:t>
        <a:bodyPr/>
        <a:lstStyle/>
        <a:p>
          <a:endParaRPr lang="en-US" sz="1200"/>
        </a:p>
      </dgm:t>
    </dgm:pt>
    <dgm:pt modelId="{B89A4E32-947E-4BB2-AD4F-29F96ACCD902}" type="sibTrans" cxnId="{5B6D6286-B10C-4701-A1C7-D2C79056BBE3}">
      <dgm:prSet/>
      <dgm:spPr/>
      <dgm:t>
        <a:bodyPr/>
        <a:lstStyle/>
        <a:p>
          <a:endParaRPr lang="en-US" sz="1200"/>
        </a:p>
      </dgm:t>
    </dgm:pt>
    <dgm:pt modelId="{A489C84E-0438-4CDA-82C1-EFEF3FC9B747}" type="pres">
      <dgm:prSet presAssocID="{F54A022D-00F4-480B-A2ED-16348A5C7398}" presName="Name0" presStyleCnt="0">
        <dgm:presLayoutVars>
          <dgm:chMax val="11"/>
          <dgm:chPref val="11"/>
          <dgm:dir/>
          <dgm:resizeHandles/>
        </dgm:presLayoutVars>
      </dgm:prSet>
      <dgm:spPr/>
    </dgm:pt>
    <dgm:pt modelId="{F9F36A40-E804-48CA-96DF-9DB48AA0A8BB}" type="pres">
      <dgm:prSet presAssocID="{0225A417-9F2D-4874-BEA7-D9BD8801566C}" presName="Accent5" presStyleCnt="0"/>
      <dgm:spPr/>
    </dgm:pt>
    <dgm:pt modelId="{22AA07D5-CB93-4EF7-A532-B751CC939C39}" type="pres">
      <dgm:prSet presAssocID="{0225A417-9F2D-4874-BEA7-D9BD8801566C}" presName="Accent" presStyleLbl="node1" presStyleIdx="0" presStyleCnt="5"/>
      <dgm:spPr/>
    </dgm:pt>
    <dgm:pt modelId="{1F447D84-D5AE-41E5-9874-96D3EB1EDA36}" type="pres">
      <dgm:prSet presAssocID="{0225A417-9F2D-4874-BEA7-D9BD8801566C}" presName="ParentBackground5" presStyleCnt="0"/>
      <dgm:spPr/>
    </dgm:pt>
    <dgm:pt modelId="{7529F58C-6901-49F0-8DED-B40FBB21842A}" type="pres">
      <dgm:prSet presAssocID="{0225A417-9F2D-4874-BEA7-D9BD8801566C}" presName="ParentBackground" presStyleLbl="fgAcc1" presStyleIdx="0" presStyleCnt="5"/>
      <dgm:spPr/>
    </dgm:pt>
    <dgm:pt modelId="{6A0407C4-4C72-41E7-B898-7136C4490256}" type="pres">
      <dgm:prSet presAssocID="{0225A417-9F2D-4874-BEA7-D9BD8801566C}" presName="Parent5" presStyleLbl="revTx" presStyleIdx="0" presStyleCnt="3">
        <dgm:presLayoutVars>
          <dgm:chMax val="1"/>
          <dgm:chPref val="1"/>
          <dgm:bulletEnabled val="1"/>
        </dgm:presLayoutVars>
      </dgm:prSet>
      <dgm:spPr/>
    </dgm:pt>
    <dgm:pt modelId="{D6FE8E30-6847-4F99-B66F-77D2ED0E858D}" type="pres">
      <dgm:prSet presAssocID="{D94E30A8-EE4F-45AE-B8C8-599BAD07306F}" presName="Accent4" presStyleCnt="0"/>
      <dgm:spPr/>
    </dgm:pt>
    <dgm:pt modelId="{49B79F18-08FA-43A7-81B2-2ED45104C243}" type="pres">
      <dgm:prSet presAssocID="{D94E30A8-EE4F-45AE-B8C8-599BAD07306F}" presName="Accent" presStyleLbl="node1" presStyleIdx="1" presStyleCnt="5"/>
      <dgm:spPr/>
    </dgm:pt>
    <dgm:pt modelId="{0F91FE4E-E34D-4BB9-9619-CF2FBC7E7689}" type="pres">
      <dgm:prSet presAssocID="{D94E30A8-EE4F-45AE-B8C8-599BAD07306F}" presName="ParentBackground4" presStyleCnt="0"/>
      <dgm:spPr/>
    </dgm:pt>
    <dgm:pt modelId="{013BFE2D-1915-4117-BE9B-58913566F2D8}" type="pres">
      <dgm:prSet presAssocID="{D94E30A8-EE4F-45AE-B8C8-599BAD07306F}" presName="ParentBackground" presStyleLbl="fgAcc1" presStyleIdx="1" presStyleCnt="5" custLinFactNeighborY="-733"/>
      <dgm:spPr/>
    </dgm:pt>
    <dgm:pt modelId="{92394B8B-3417-43F4-B756-99F207336794}" type="pres">
      <dgm:prSet presAssocID="{D94E30A8-EE4F-45AE-B8C8-599BAD07306F}" presName="Child4" presStyleLbl="revTx" presStyleIdx="0" presStyleCnt="3">
        <dgm:presLayoutVars>
          <dgm:chMax val="0"/>
          <dgm:chPref val="0"/>
          <dgm:bulletEnabled val="1"/>
        </dgm:presLayoutVars>
      </dgm:prSet>
      <dgm:spPr/>
    </dgm:pt>
    <dgm:pt modelId="{56066CD2-99A9-452D-A36A-E5DE745AEBC1}" type="pres">
      <dgm:prSet presAssocID="{D94E30A8-EE4F-45AE-B8C8-599BAD07306F}" presName="Parent4" presStyleLbl="revTx" presStyleIdx="0" presStyleCnt="3">
        <dgm:presLayoutVars>
          <dgm:chMax val="1"/>
          <dgm:chPref val="1"/>
          <dgm:bulletEnabled val="1"/>
        </dgm:presLayoutVars>
      </dgm:prSet>
      <dgm:spPr/>
    </dgm:pt>
    <dgm:pt modelId="{472DC8D2-6871-498D-883E-30B5EEB5939D}" type="pres">
      <dgm:prSet presAssocID="{E4FF365C-7C7E-478C-9CB8-1FB3AEAFD3F5}" presName="Accent3" presStyleCnt="0"/>
      <dgm:spPr/>
    </dgm:pt>
    <dgm:pt modelId="{E1070D06-7FCE-4DA5-8CDB-71DF9057F6F3}" type="pres">
      <dgm:prSet presAssocID="{E4FF365C-7C7E-478C-9CB8-1FB3AEAFD3F5}" presName="Accent" presStyleLbl="node1" presStyleIdx="2" presStyleCnt="5"/>
      <dgm:spPr/>
    </dgm:pt>
    <dgm:pt modelId="{15654638-E767-417C-83FB-A7D460CE4B67}" type="pres">
      <dgm:prSet presAssocID="{E4FF365C-7C7E-478C-9CB8-1FB3AEAFD3F5}" presName="ParentBackground3" presStyleCnt="0"/>
      <dgm:spPr/>
    </dgm:pt>
    <dgm:pt modelId="{1ADD1709-2388-4064-920F-E51CCE4E7F8D}" type="pres">
      <dgm:prSet presAssocID="{E4FF365C-7C7E-478C-9CB8-1FB3AEAFD3F5}" presName="ParentBackground" presStyleLbl="fgAcc1" presStyleIdx="2" presStyleCnt="5"/>
      <dgm:spPr/>
    </dgm:pt>
    <dgm:pt modelId="{915C813A-0322-49F6-8722-2828B39A9876}" type="pres">
      <dgm:prSet presAssocID="{E4FF365C-7C7E-478C-9CB8-1FB3AEAFD3F5}" presName="Child3" presStyleLbl="revTx" presStyleIdx="1" presStyleCnt="3">
        <dgm:presLayoutVars>
          <dgm:chMax val="0"/>
          <dgm:chPref val="0"/>
          <dgm:bulletEnabled val="1"/>
        </dgm:presLayoutVars>
      </dgm:prSet>
      <dgm:spPr/>
    </dgm:pt>
    <dgm:pt modelId="{FE41EB44-66FD-47D4-B17E-FAC33F80A96B}" type="pres">
      <dgm:prSet presAssocID="{E4FF365C-7C7E-478C-9CB8-1FB3AEAFD3F5}" presName="Parent3" presStyleLbl="revTx" presStyleIdx="1" presStyleCnt="3">
        <dgm:presLayoutVars>
          <dgm:chMax val="1"/>
          <dgm:chPref val="1"/>
          <dgm:bulletEnabled val="1"/>
        </dgm:presLayoutVars>
      </dgm:prSet>
      <dgm:spPr/>
    </dgm:pt>
    <dgm:pt modelId="{871C1796-4364-4BD5-95E3-9D921DE93FFA}" type="pres">
      <dgm:prSet presAssocID="{88116204-BB23-400D-B626-CA410D24F927}" presName="Accent2" presStyleCnt="0"/>
      <dgm:spPr/>
    </dgm:pt>
    <dgm:pt modelId="{CF083CF0-2451-4B83-95F0-92552855EED2}" type="pres">
      <dgm:prSet presAssocID="{88116204-BB23-400D-B626-CA410D24F927}" presName="Accent" presStyleLbl="node1" presStyleIdx="3" presStyleCnt="5"/>
      <dgm:spPr/>
    </dgm:pt>
    <dgm:pt modelId="{8902C75B-D8AF-4DC5-B7AC-44F636896AF4}" type="pres">
      <dgm:prSet presAssocID="{88116204-BB23-400D-B626-CA410D24F927}" presName="ParentBackground2" presStyleCnt="0"/>
      <dgm:spPr/>
    </dgm:pt>
    <dgm:pt modelId="{07F0D9F2-8580-4386-B175-10BD9901DC4A}" type="pres">
      <dgm:prSet presAssocID="{88116204-BB23-400D-B626-CA410D24F927}" presName="ParentBackground" presStyleLbl="fgAcc1" presStyleIdx="3" presStyleCnt="5"/>
      <dgm:spPr/>
    </dgm:pt>
    <dgm:pt modelId="{3BFFFAE6-8709-4576-974D-F85ED2334379}" type="pres">
      <dgm:prSet presAssocID="{88116204-BB23-400D-B626-CA410D24F927}" presName="Child2" presStyleLbl="revTx" presStyleIdx="2" presStyleCnt="3">
        <dgm:presLayoutVars>
          <dgm:chMax val="0"/>
          <dgm:chPref val="0"/>
          <dgm:bulletEnabled val="1"/>
        </dgm:presLayoutVars>
      </dgm:prSet>
      <dgm:spPr/>
    </dgm:pt>
    <dgm:pt modelId="{A9B26287-1208-453F-B5BC-B977BFF07370}" type="pres">
      <dgm:prSet presAssocID="{88116204-BB23-400D-B626-CA410D24F927}" presName="Parent2" presStyleLbl="revTx" presStyleIdx="2" presStyleCnt="3">
        <dgm:presLayoutVars>
          <dgm:chMax val="1"/>
          <dgm:chPref val="1"/>
          <dgm:bulletEnabled val="1"/>
        </dgm:presLayoutVars>
      </dgm:prSet>
      <dgm:spPr/>
    </dgm:pt>
    <dgm:pt modelId="{DC73AC77-41DE-489B-A93D-5302978408C1}" type="pres">
      <dgm:prSet presAssocID="{CBE187BA-555B-48FF-9BC4-AC40A143DEB5}" presName="Accent1" presStyleCnt="0"/>
      <dgm:spPr/>
    </dgm:pt>
    <dgm:pt modelId="{B451759B-9688-456D-BE86-18A118A3EFB4}" type="pres">
      <dgm:prSet presAssocID="{CBE187BA-555B-48FF-9BC4-AC40A143DEB5}" presName="Accent" presStyleLbl="node1" presStyleIdx="4" presStyleCnt="5"/>
      <dgm:spPr/>
    </dgm:pt>
    <dgm:pt modelId="{06F7A7A4-FDF2-49F4-A25F-2E579E889A0E}" type="pres">
      <dgm:prSet presAssocID="{CBE187BA-555B-48FF-9BC4-AC40A143DEB5}" presName="ParentBackground1" presStyleCnt="0"/>
      <dgm:spPr/>
    </dgm:pt>
    <dgm:pt modelId="{C2DE9986-C7B9-49F9-9075-3B89E2262E49}" type="pres">
      <dgm:prSet presAssocID="{CBE187BA-555B-48FF-9BC4-AC40A143DEB5}" presName="ParentBackground" presStyleLbl="fgAcc1" presStyleIdx="4" presStyleCnt="5"/>
      <dgm:spPr/>
    </dgm:pt>
    <dgm:pt modelId="{11DBED6C-5456-45FF-BD98-0DC86935C7CA}" type="pres">
      <dgm:prSet presAssocID="{CBE187BA-555B-48FF-9BC4-AC40A143DEB5}" presName="Parent1" presStyleLbl="revTx" presStyleIdx="2" presStyleCnt="3">
        <dgm:presLayoutVars>
          <dgm:chMax val="1"/>
          <dgm:chPref val="1"/>
          <dgm:bulletEnabled val="1"/>
        </dgm:presLayoutVars>
      </dgm:prSet>
      <dgm:spPr/>
    </dgm:pt>
  </dgm:ptLst>
  <dgm:cxnLst>
    <dgm:cxn modelId="{7C9FCB0E-1F6E-442B-9C81-0697A83217E8}" type="presOf" srcId="{6274DEBA-F28A-457C-A8AB-35404C3B39B4}" destId="{915C813A-0322-49F6-8722-2828B39A9876}" srcOrd="0" destOrd="0" presId="urn:microsoft.com/office/officeart/2011/layout/CircleProcess"/>
    <dgm:cxn modelId="{DFD92515-E138-4EEB-A090-258F4E002D8C}" srcId="{F54A022D-00F4-480B-A2ED-16348A5C7398}" destId="{D94E30A8-EE4F-45AE-B8C8-599BAD07306F}" srcOrd="3" destOrd="0" parTransId="{196463C7-9EED-4B94-84F7-42BA6D77D144}" sibTransId="{094490DE-0BAB-4B65-AB9F-F9B26E10F5A3}"/>
    <dgm:cxn modelId="{FC658616-2DE1-4773-B339-16560F130979}" srcId="{88116204-BB23-400D-B626-CA410D24F927}" destId="{E18206CF-8A6C-4AAE-A35A-9AE19FA830A4}" srcOrd="0" destOrd="0" parTransId="{BE56D658-B01F-4C1D-BA0F-DF56E6CA54C0}" sibTransId="{F7EB0FD6-B834-4771-BE87-DD49F03867F5}"/>
    <dgm:cxn modelId="{8D855717-4416-4CA6-9753-6D9C82B48D89}" type="presOf" srcId="{0225A417-9F2D-4874-BEA7-D9BD8801566C}" destId="{7529F58C-6901-49F0-8DED-B40FBB21842A}" srcOrd="0" destOrd="0" presId="urn:microsoft.com/office/officeart/2011/layout/CircleProcess"/>
    <dgm:cxn modelId="{A26E425C-ACF9-40C2-BA41-CCF713696739}" type="presOf" srcId="{CBE187BA-555B-48FF-9BC4-AC40A143DEB5}" destId="{11DBED6C-5456-45FF-BD98-0DC86935C7CA}" srcOrd="1" destOrd="0" presId="urn:microsoft.com/office/officeart/2011/layout/CircleProcess"/>
    <dgm:cxn modelId="{ABE59545-5C3D-4B1F-B0A4-DEA869C8015B}" srcId="{D94E30A8-EE4F-45AE-B8C8-599BAD07306F}" destId="{92252B8A-59A3-4747-86E9-720D961F91B5}" srcOrd="1" destOrd="0" parTransId="{37383675-90D2-4BC0-A8D6-5333A2C4241A}" sibTransId="{115C0D83-5377-45E0-AC6E-B4FD48FBA2FC}"/>
    <dgm:cxn modelId="{AA80A066-5C6B-4DD9-AD85-0B85DA29BDFD}" srcId="{F54A022D-00F4-480B-A2ED-16348A5C7398}" destId="{88116204-BB23-400D-B626-CA410D24F927}" srcOrd="1" destOrd="0" parTransId="{E6B97BDA-6146-4DB1-883D-9B00039FFC36}" sibTransId="{B8A01EC1-2D89-42E6-BBDF-265A2D0790BB}"/>
    <dgm:cxn modelId="{312A8B6D-934F-4511-A4DD-48767DBF786C}" srcId="{F54A022D-00F4-480B-A2ED-16348A5C7398}" destId="{E4FF365C-7C7E-478C-9CB8-1FB3AEAFD3F5}" srcOrd="2" destOrd="0" parTransId="{BA1E23DE-3ED3-49CC-A373-B8D7C9FF1F54}" sibTransId="{5C10DCE5-9BE2-46D8-A670-B37B683F8194}"/>
    <dgm:cxn modelId="{A4172670-C4EA-4CF0-89BA-D2F7682A425E}" type="presOf" srcId="{E18206CF-8A6C-4AAE-A35A-9AE19FA830A4}" destId="{3BFFFAE6-8709-4576-974D-F85ED2334379}" srcOrd="0" destOrd="0" presId="urn:microsoft.com/office/officeart/2011/layout/CircleProcess"/>
    <dgm:cxn modelId="{BD0C5654-090B-4761-A79E-22CD98F1D996}" type="presOf" srcId="{88116204-BB23-400D-B626-CA410D24F927}" destId="{A9B26287-1208-453F-B5BC-B977BFF07370}" srcOrd="1" destOrd="0" presId="urn:microsoft.com/office/officeart/2011/layout/CircleProcess"/>
    <dgm:cxn modelId="{B445B954-1F3D-4CFA-94DB-D46C4DBD2788}" type="presOf" srcId="{CBE187BA-555B-48FF-9BC4-AC40A143DEB5}" destId="{C2DE9986-C7B9-49F9-9075-3B89E2262E49}" srcOrd="0" destOrd="0" presId="urn:microsoft.com/office/officeart/2011/layout/CircleProcess"/>
    <dgm:cxn modelId="{35CDDB79-CE98-42C1-8059-3B52A5D11CE2}" type="presOf" srcId="{D94E30A8-EE4F-45AE-B8C8-599BAD07306F}" destId="{56066CD2-99A9-452D-A36A-E5DE745AEBC1}" srcOrd="1" destOrd="0" presId="urn:microsoft.com/office/officeart/2011/layout/CircleProcess"/>
    <dgm:cxn modelId="{3EFBA37F-39F8-47D7-9074-1935D0D97B86}" type="presOf" srcId="{D94E30A8-EE4F-45AE-B8C8-599BAD07306F}" destId="{013BFE2D-1915-4117-BE9B-58913566F2D8}" srcOrd="0" destOrd="0" presId="urn:microsoft.com/office/officeart/2011/layout/CircleProcess"/>
    <dgm:cxn modelId="{5B6D6286-B10C-4701-A1C7-D2C79056BBE3}" srcId="{F54A022D-00F4-480B-A2ED-16348A5C7398}" destId="{0225A417-9F2D-4874-BEA7-D9BD8801566C}" srcOrd="4" destOrd="0" parTransId="{D7E79EF9-D3DC-4EFF-B4EC-38D7C19BAAF5}" sibTransId="{B89A4E32-947E-4BB2-AD4F-29F96ACCD902}"/>
    <dgm:cxn modelId="{C113838A-A1FE-4751-B420-5BC4872B79F3}" type="presOf" srcId="{F54A022D-00F4-480B-A2ED-16348A5C7398}" destId="{A489C84E-0438-4CDA-82C1-EFEF3FC9B747}" srcOrd="0" destOrd="0" presId="urn:microsoft.com/office/officeart/2011/layout/CircleProcess"/>
    <dgm:cxn modelId="{D98E1C8F-CE14-4C4B-A545-FBE1323C063C}" srcId="{E4FF365C-7C7E-478C-9CB8-1FB3AEAFD3F5}" destId="{6274DEBA-F28A-457C-A8AB-35404C3B39B4}" srcOrd="0" destOrd="0" parTransId="{AC301889-7860-4714-818B-0E7FD8AE5F93}" sibTransId="{33222490-E4D2-477F-8B54-98F4354101C6}"/>
    <dgm:cxn modelId="{DFCEDA94-3FA5-4AF7-9196-9E3377B1179F}" type="presOf" srcId="{0225A417-9F2D-4874-BEA7-D9BD8801566C}" destId="{6A0407C4-4C72-41E7-B898-7136C4490256}" srcOrd="1" destOrd="0" presId="urn:microsoft.com/office/officeart/2011/layout/CircleProcess"/>
    <dgm:cxn modelId="{B5A07E9B-D11C-415C-88D0-0A2AC6546AFB}" type="presOf" srcId="{E88872BE-47D0-405D-93C2-BD0C342C8C16}" destId="{92394B8B-3417-43F4-B756-99F207336794}" srcOrd="0" destOrd="0" presId="urn:microsoft.com/office/officeart/2011/layout/CircleProcess"/>
    <dgm:cxn modelId="{6BBBB5AB-C3B1-4354-B77B-AF1260608A15}" srcId="{D94E30A8-EE4F-45AE-B8C8-599BAD07306F}" destId="{E88872BE-47D0-405D-93C2-BD0C342C8C16}" srcOrd="0" destOrd="0" parTransId="{91C75CEB-85D8-4B6A-8D5F-86A3F7C44AD9}" sibTransId="{C2D2A4E7-9A0F-4F56-9892-569EFDA239E7}"/>
    <dgm:cxn modelId="{180887B4-E6EA-4A90-B651-7DA41349BDD8}" srcId="{F54A022D-00F4-480B-A2ED-16348A5C7398}" destId="{CBE187BA-555B-48FF-9BC4-AC40A143DEB5}" srcOrd="0" destOrd="0" parTransId="{35B7236C-03D5-4144-952B-CD5FE0F511EF}" sibTransId="{612500BB-5CB4-454C-AB5C-725E78242928}"/>
    <dgm:cxn modelId="{4A1D82B9-B111-4DF8-9C11-4BAE0F0381E9}" type="presOf" srcId="{88116204-BB23-400D-B626-CA410D24F927}" destId="{07F0D9F2-8580-4386-B175-10BD9901DC4A}" srcOrd="0" destOrd="0" presId="urn:microsoft.com/office/officeart/2011/layout/CircleProcess"/>
    <dgm:cxn modelId="{C39637C7-9ADF-41A1-A582-D65C892ED285}" type="presOf" srcId="{E4FF365C-7C7E-478C-9CB8-1FB3AEAFD3F5}" destId="{FE41EB44-66FD-47D4-B17E-FAC33F80A96B}" srcOrd="1" destOrd="0" presId="urn:microsoft.com/office/officeart/2011/layout/CircleProcess"/>
    <dgm:cxn modelId="{C625D9E8-7970-4CC9-B7E3-BEEB32C2ED98}" type="presOf" srcId="{92252B8A-59A3-4747-86E9-720D961F91B5}" destId="{92394B8B-3417-43F4-B756-99F207336794}" srcOrd="0" destOrd="1" presId="urn:microsoft.com/office/officeart/2011/layout/CircleProcess"/>
    <dgm:cxn modelId="{AC1E02F3-FEFE-4F80-8D0A-8906598CEE3F}" type="presOf" srcId="{E4FF365C-7C7E-478C-9CB8-1FB3AEAFD3F5}" destId="{1ADD1709-2388-4064-920F-E51CCE4E7F8D}" srcOrd="0" destOrd="0" presId="urn:microsoft.com/office/officeart/2011/layout/CircleProcess"/>
    <dgm:cxn modelId="{E6577762-E20E-4014-B3DF-AB7D07A1F945}" type="presParOf" srcId="{A489C84E-0438-4CDA-82C1-EFEF3FC9B747}" destId="{F9F36A40-E804-48CA-96DF-9DB48AA0A8BB}" srcOrd="0" destOrd="0" presId="urn:microsoft.com/office/officeart/2011/layout/CircleProcess"/>
    <dgm:cxn modelId="{78350C23-E2F7-4A1E-9C9E-4F5274571B60}" type="presParOf" srcId="{F9F36A40-E804-48CA-96DF-9DB48AA0A8BB}" destId="{22AA07D5-CB93-4EF7-A532-B751CC939C39}" srcOrd="0" destOrd="0" presId="urn:microsoft.com/office/officeart/2011/layout/CircleProcess"/>
    <dgm:cxn modelId="{9961F077-1543-4C41-963D-1E1B3BB71B1B}" type="presParOf" srcId="{A489C84E-0438-4CDA-82C1-EFEF3FC9B747}" destId="{1F447D84-D5AE-41E5-9874-96D3EB1EDA36}" srcOrd="1" destOrd="0" presId="urn:microsoft.com/office/officeart/2011/layout/CircleProcess"/>
    <dgm:cxn modelId="{E88D1AE9-3DB7-4381-94C6-9D61D866A3B9}" type="presParOf" srcId="{1F447D84-D5AE-41E5-9874-96D3EB1EDA36}" destId="{7529F58C-6901-49F0-8DED-B40FBB21842A}" srcOrd="0" destOrd="0" presId="urn:microsoft.com/office/officeart/2011/layout/CircleProcess"/>
    <dgm:cxn modelId="{8EA08357-13EF-48B8-80CE-F6C17BFA8719}" type="presParOf" srcId="{A489C84E-0438-4CDA-82C1-EFEF3FC9B747}" destId="{6A0407C4-4C72-41E7-B898-7136C4490256}" srcOrd="2" destOrd="0" presId="urn:microsoft.com/office/officeart/2011/layout/CircleProcess"/>
    <dgm:cxn modelId="{219C6A90-4909-47EB-9FF1-2E78B50F1067}" type="presParOf" srcId="{A489C84E-0438-4CDA-82C1-EFEF3FC9B747}" destId="{D6FE8E30-6847-4F99-B66F-77D2ED0E858D}" srcOrd="3" destOrd="0" presId="urn:microsoft.com/office/officeart/2011/layout/CircleProcess"/>
    <dgm:cxn modelId="{E51818B9-6539-4B8D-8405-61500D02F5D3}" type="presParOf" srcId="{D6FE8E30-6847-4F99-B66F-77D2ED0E858D}" destId="{49B79F18-08FA-43A7-81B2-2ED45104C243}" srcOrd="0" destOrd="0" presId="urn:microsoft.com/office/officeart/2011/layout/CircleProcess"/>
    <dgm:cxn modelId="{4A604229-3FBF-48A4-BFEC-2EA1FC8528F2}" type="presParOf" srcId="{A489C84E-0438-4CDA-82C1-EFEF3FC9B747}" destId="{0F91FE4E-E34D-4BB9-9619-CF2FBC7E7689}" srcOrd="4" destOrd="0" presId="urn:microsoft.com/office/officeart/2011/layout/CircleProcess"/>
    <dgm:cxn modelId="{F882E539-89A6-4A8D-93D0-F8F29F4AAC0E}" type="presParOf" srcId="{0F91FE4E-E34D-4BB9-9619-CF2FBC7E7689}" destId="{013BFE2D-1915-4117-BE9B-58913566F2D8}" srcOrd="0" destOrd="0" presId="urn:microsoft.com/office/officeart/2011/layout/CircleProcess"/>
    <dgm:cxn modelId="{8154A57B-346E-4D82-8399-EC1BFC2EB992}" type="presParOf" srcId="{A489C84E-0438-4CDA-82C1-EFEF3FC9B747}" destId="{92394B8B-3417-43F4-B756-99F207336794}" srcOrd="5" destOrd="0" presId="urn:microsoft.com/office/officeart/2011/layout/CircleProcess"/>
    <dgm:cxn modelId="{DB9F11B7-D982-4E5D-B1D7-B91093BE9C5D}" type="presParOf" srcId="{A489C84E-0438-4CDA-82C1-EFEF3FC9B747}" destId="{56066CD2-99A9-452D-A36A-E5DE745AEBC1}" srcOrd="6" destOrd="0" presId="urn:microsoft.com/office/officeart/2011/layout/CircleProcess"/>
    <dgm:cxn modelId="{DFF1AE94-41BC-44C7-8908-DC26E1AAAAF2}" type="presParOf" srcId="{A489C84E-0438-4CDA-82C1-EFEF3FC9B747}" destId="{472DC8D2-6871-498D-883E-30B5EEB5939D}" srcOrd="7" destOrd="0" presId="urn:microsoft.com/office/officeart/2011/layout/CircleProcess"/>
    <dgm:cxn modelId="{874C2EE0-D506-449F-85AD-AE84509946EB}" type="presParOf" srcId="{472DC8D2-6871-498D-883E-30B5EEB5939D}" destId="{E1070D06-7FCE-4DA5-8CDB-71DF9057F6F3}" srcOrd="0" destOrd="0" presId="urn:microsoft.com/office/officeart/2011/layout/CircleProcess"/>
    <dgm:cxn modelId="{56F6DF5B-02D2-4008-8A83-6D5933D329E7}" type="presParOf" srcId="{A489C84E-0438-4CDA-82C1-EFEF3FC9B747}" destId="{15654638-E767-417C-83FB-A7D460CE4B67}" srcOrd="8" destOrd="0" presId="urn:microsoft.com/office/officeart/2011/layout/CircleProcess"/>
    <dgm:cxn modelId="{A6333B70-8215-4388-84A9-2318E76BC96B}" type="presParOf" srcId="{15654638-E767-417C-83FB-A7D460CE4B67}" destId="{1ADD1709-2388-4064-920F-E51CCE4E7F8D}" srcOrd="0" destOrd="0" presId="urn:microsoft.com/office/officeart/2011/layout/CircleProcess"/>
    <dgm:cxn modelId="{F9717534-2416-4EE8-87AC-FA43B912690A}" type="presParOf" srcId="{A489C84E-0438-4CDA-82C1-EFEF3FC9B747}" destId="{915C813A-0322-49F6-8722-2828B39A9876}" srcOrd="9" destOrd="0" presId="urn:microsoft.com/office/officeart/2011/layout/CircleProcess"/>
    <dgm:cxn modelId="{C01F3B7E-F490-4F16-B3C4-AF04C4F2635E}" type="presParOf" srcId="{A489C84E-0438-4CDA-82C1-EFEF3FC9B747}" destId="{FE41EB44-66FD-47D4-B17E-FAC33F80A96B}" srcOrd="10" destOrd="0" presId="urn:microsoft.com/office/officeart/2011/layout/CircleProcess"/>
    <dgm:cxn modelId="{2DF8257E-1862-4152-B272-881BE348610E}" type="presParOf" srcId="{A489C84E-0438-4CDA-82C1-EFEF3FC9B747}" destId="{871C1796-4364-4BD5-95E3-9D921DE93FFA}" srcOrd="11" destOrd="0" presId="urn:microsoft.com/office/officeart/2011/layout/CircleProcess"/>
    <dgm:cxn modelId="{A3A5DAF6-2A3C-4D68-8C87-D5CA21187961}" type="presParOf" srcId="{871C1796-4364-4BD5-95E3-9D921DE93FFA}" destId="{CF083CF0-2451-4B83-95F0-92552855EED2}" srcOrd="0" destOrd="0" presId="urn:microsoft.com/office/officeart/2011/layout/CircleProcess"/>
    <dgm:cxn modelId="{BC135195-7014-4FF8-BD22-7A9A322F061C}" type="presParOf" srcId="{A489C84E-0438-4CDA-82C1-EFEF3FC9B747}" destId="{8902C75B-D8AF-4DC5-B7AC-44F636896AF4}" srcOrd="12" destOrd="0" presId="urn:microsoft.com/office/officeart/2011/layout/CircleProcess"/>
    <dgm:cxn modelId="{0EBD06D3-D00E-4D78-8C49-57F5C85776DF}" type="presParOf" srcId="{8902C75B-D8AF-4DC5-B7AC-44F636896AF4}" destId="{07F0D9F2-8580-4386-B175-10BD9901DC4A}" srcOrd="0" destOrd="0" presId="urn:microsoft.com/office/officeart/2011/layout/CircleProcess"/>
    <dgm:cxn modelId="{0FEE66FA-B971-49D4-9A1A-6E94F200CC6D}" type="presParOf" srcId="{A489C84E-0438-4CDA-82C1-EFEF3FC9B747}" destId="{3BFFFAE6-8709-4576-974D-F85ED2334379}" srcOrd="13" destOrd="0" presId="urn:microsoft.com/office/officeart/2011/layout/CircleProcess"/>
    <dgm:cxn modelId="{957BA931-628B-41F8-99C8-9D491C2FB655}" type="presParOf" srcId="{A489C84E-0438-4CDA-82C1-EFEF3FC9B747}" destId="{A9B26287-1208-453F-B5BC-B977BFF07370}" srcOrd="14" destOrd="0" presId="urn:microsoft.com/office/officeart/2011/layout/CircleProcess"/>
    <dgm:cxn modelId="{4FDCD529-8D99-4C87-AD95-2F740CC67FE0}" type="presParOf" srcId="{A489C84E-0438-4CDA-82C1-EFEF3FC9B747}" destId="{DC73AC77-41DE-489B-A93D-5302978408C1}" srcOrd="15" destOrd="0" presId="urn:microsoft.com/office/officeart/2011/layout/CircleProcess"/>
    <dgm:cxn modelId="{655B6856-29E8-4383-9DD9-7B09DCDE8023}" type="presParOf" srcId="{DC73AC77-41DE-489B-A93D-5302978408C1}" destId="{B451759B-9688-456D-BE86-18A118A3EFB4}" srcOrd="0" destOrd="0" presId="urn:microsoft.com/office/officeart/2011/layout/CircleProcess"/>
    <dgm:cxn modelId="{848CB4FC-A41B-4B52-819D-021D3572C55B}" type="presParOf" srcId="{A489C84E-0438-4CDA-82C1-EFEF3FC9B747}" destId="{06F7A7A4-FDF2-49F4-A25F-2E579E889A0E}" srcOrd="16" destOrd="0" presId="urn:microsoft.com/office/officeart/2011/layout/CircleProcess"/>
    <dgm:cxn modelId="{070D2EB2-88B0-49B9-B508-F60CDC9014BE}" type="presParOf" srcId="{06F7A7A4-FDF2-49F4-A25F-2E579E889A0E}" destId="{C2DE9986-C7B9-49F9-9075-3B89E2262E49}" srcOrd="0" destOrd="0" presId="urn:microsoft.com/office/officeart/2011/layout/CircleProcess"/>
    <dgm:cxn modelId="{C352FFCC-0E4D-428C-B604-88B43469F302}" type="presParOf" srcId="{A489C84E-0438-4CDA-82C1-EFEF3FC9B747}" destId="{11DBED6C-5456-45FF-BD98-0DC86935C7CA}"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A07D5-CB93-4EF7-A532-B751CC939C39}">
      <dsp:nvSpPr>
        <dsp:cNvPr id="0" name=""/>
        <dsp:cNvSpPr/>
      </dsp:nvSpPr>
      <dsp:spPr>
        <a:xfrm>
          <a:off x="7176616" y="632558"/>
          <a:ext cx="1631537" cy="163180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9F58C-6901-49F0-8DED-B40FBB21842A}">
      <dsp:nvSpPr>
        <dsp:cNvPr id="0" name=""/>
        <dsp:cNvSpPr/>
      </dsp:nvSpPr>
      <dsp:spPr>
        <a:xfrm>
          <a:off x="7230451" y="686961"/>
          <a:ext cx="1523000" cy="1522998"/>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Nov. 13</a:t>
          </a:r>
        </a:p>
        <a:p>
          <a:pPr marL="0" lvl="0" indent="0" algn="ctr" defTabSz="444500">
            <a:lnSpc>
              <a:spcPct val="90000"/>
            </a:lnSpc>
            <a:spcBef>
              <a:spcPct val="0"/>
            </a:spcBef>
            <a:spcAft>
              <a:spcPct val="35000"/>
            </a:spcAft>
            <a:buNone/>
          </a:pPr>
          <a:r>
            <a:rPr lang="en-US" sz="1000" b="1" kern="1200" dirty="0"/>
            <a:t>Statewide Virtual Event to Celebrate Progress and Launch 2026 Sprints</a:t>
          </a:r>
        </a:p>
        <a:p>
          <a:pPr marL="0" lvl="0" indent="0" algn="ctr" defTabSz="444500">
            <a:lnSpc>
              <a:spcPct val="90000"/>
            </a:lnSpc>
            <a:spcBef>
              <a:spcPct val="0"/>
            </a:spcBef>
            <a:spcAft>
              <a:spcPct val="35000"/>
            </a:spcAft>
            <a:buNone/>
          </a:pPr>
          <a:r>
            <a:rPr lang="en-US" sz="1000" b="0" kern="1200" dirty="0"/>
            <a:t>(1.5 hr. session)</a:t>
          </a:r>
          <a:endParaRPr lang="en-US" sz="1000" b="1" kern="1200" dirty="0"/>
        </a:p>
      </dsp:txBody>
      <dsp:txXfrm>
        <a:off x="7448394" y="904574"/>
        <a:ext cx="1087981" cy="1087774"/>
      </dsp:txXfrm>
    </dsp:sp>
    <dsp:sp modelId="{49B79F18-08FA-43A7-81B2-2ED45104C243}">
      <dsp:nvSpPr>
        <dsp:cNvPr id="0" name=""/>
        <dsp:cNvSpPr/>
      </dsp:nvSpPr>
      <dsp:spPr>
        <a:xfrm rot="2700000">
          <a:off x="5489601" y="632643"/>
          <a:ext cx="1631349" cy="1631349"/>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BFE2D-1915-4117-BE9B-58913566F2D8}">
      <dsp:nvSpPr>
        <dsp:cNvPr id="0" name=""/>
        <dsp:cNvSpPr/>
      </dsp:nvSpPr>
      <dsp:spPr>
        <a:xfrm>
          <a:off x="5545078" y="675798"/>
          <a:ext cx="1523000" cy="1522998"/>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Aug. 27 and Oct. 29</a:t>
          </a:r>
        </a:p>
        <a:p>
          <a:pPr marL="0" lvl="0" indent="0" algn="ctr" defTabSz="444500">
            <a:lnSpc>
              <a:spcPct val="90000"/>
            </a:lnSpc>
            <a:spcBef>
              <a:spcPct val="0"/>
            </a:spcBef>
            <a:spcAft>
              <a:spcPct val="35000"/>
            </a:spcAft>
            <a:buNone/>
          </a:pPr>
          <a:r>
            <a:rPr lang="en-US" sz="1000" b="1" kern="1200" dirty="0"/>
            <a:t>Virtual Sessions for Each Sprint Cohort</a:t>
          </a:r>
        </a:p>
        <a:p>
          <a:pPr marL="0" lvl="0" indent="0" algn="ctr" defTabSz="444500">
            <a:lnSpc>
              <a:spcPct val="90000"/>
            </a:lnSpc>
            <a:spcBef>
              <a:spcPct val="0"/>
            </a:spcBef>
            <a:spcAft>
              <a:spcPct val="35000"/>
            </a:spcAft>
            <a:buNone/>
          </a:pPr>
          <a:r>
            <a:rPr lang="en-US" sz="1000" b="0" kern="1200" dirty="0"/>
            <a:t>(2 1.5 hr. sessions)</a:t>
          </a:r>
          <a:endParaRPr lang="en-US" sz="1000" b="1" kern="1200" dirty="0"/>
        </a:p>
      </dsp:txBody>
      <dsp:txXfrm>
        <a:off x="5762153" y="893410"/>
        <a:ext cx="1087981" cy="1087774"/>
      </dsp:txXfrm>
    </dsp:sp>
    <dsp:sp modelId="{92394B8B-3417-43F4-B756-99F207336794}">
      <dsp:nvSpPr>
        <dsp:cNvPr id="0" name=""/>
        <dsp:cNvSpPr/>
      </dsp:nvSpPr>
      <dsp:spPr>
        <a:xfrm>
          <a:off x="5545078"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None/>
          </a:pPr>
          <a:endParaRPr lang="en-US" sz="1000" b="1" kern="1200" dirty="0">
            <a:solidFill>
              <a:schemeClr val="accent6"/>
            </a:solidFill>
          </a:endParaRPr>
        </a:p>
        <a:p>
          <a:pPr marL="57150" lvl="1" indent="-57150" algn="l" defTabSz="444500">
            <a:lnSpc>
              <a:spcPct val="90000"/>
            </a:lnSpc>
            <a:spcBef>
              <a:spcPct val="0"/>
            </a:spcBef>
            <a:spcAft>
              <a:spcPct val="15000"/>
            </a:spcAft>
            <a:buFont typeface="Arial" panose="020B0604020202020204" pitchFamily="34" charset="0"/>
            <a:buNone/>
          </a:pPr>
          <a:endParaRPr lang="en-US" sz="1000" b="0" kern="1200" dirty="0"/>
        </a:p>
      </dsp:txBody>
      <dsp:txXfrm>
        <a:off x="5545078" y="2294428"/>
        <a:ext cx="1523000" cy="894500"/>
      </dsp:txXfrm>
    </dsp:sp>
    <dsp:sp modelId="{E1070D06-7FCE-4DA5-8CDB-71DF9057F6F3}">
      <dsp:nvSpPr>
        <dsp:cNvPr id="0" name=""/>
        <dsp:cNvSpPr/>
      </dsp:nvSpPr>
      <dsp:spPr>
        <a:xfrm rot="2700000">
          <a:off x="3804228" y="632643"/>
          <a:ext cx="1631349" cy="1631349"/>
        </a:xfrm>
        <a:prstGeom prst="teardrop">
          <a:avLst>
            <a:gd name="adj" fmla="val 1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D1709-2388-4064-920F-E51CCE4E7F8D}">
      <dsp:nvSpPr>
        <dsp:cNvPr id="0" name=""/>
        <dsp:cNvSpPr/>
      </dsp:nvSpPr>
      <dsp:spPr>
        <a:xfrm>
          <a:off x="3858837" y="686961"/>
          <a:ext cx="1523000" cy="1522998"/>
        </a:xfrm>
        <a:prstGeom prst="ellipse">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June 25</a:t>
          </a:r>
        </a:p>
        <a:p>
          <a:pPr marL="0" lvl="0" indent="0" algn="ctr" defTabSz="444500">
            <a:lnSpc>
              <a:spcPct val="90000"/>
            </a:lnSpc>
            <a:spcBef>
              <a:spcPct val="0"/>
            </a:spcBef>
            <a:spcAft>
              <a:spcPct val="35000"/>
            </a:spcAft>
            <a:buNone/>
          </a:pPr>
          <a:r>
            <a:rPr lang="en-US" sz="1000" b="1" kern="1200" dirty="0"/>
            <a:t>In-Person Statewide Event to Celebrate Sprint Progress and Launch Second Half of Sprint</a:t>
          </a:r>
        </a:p>
        <a:p>
          <a:pPr marL="0" lvl="0" indent="0" algn="ctr" defTabSz="444500">
            <a:lnSpc>
              <a:spcPct val="90000"/>
            </a:lnSpc>
            <a:spcBef>
              <a:spcPct val="0"/>
            </a:spcBef>
            <a:spcAft>
              <a:spcPct val="35000"/>
            </a:spcAft>
            <a:buNone/>
          </a:pPr>
          <a:r>
            <a:rPr lang="en-US" sz="1000" b="0" kern="1200" dirty="0"/>
            <a:t>(6 hr. session)</a:t>
          </a:r>
        </a:p>
      </dsp:txBody>
      <dsp:txXfrm>
        <a:off x="4075912" y="904574"/>
        <a:ext cx="1087981" cy="1087774"/>
      </dsp:txXfrm>
    </dsp:sp>
    <dsp:sp modelId="{915C813A-0322-49F6-8722-2828B39A9876}">
      <dsp:nvSpPr>
        <dsp:cNvPr id="0" name=""/>
        <dsp:cNvSpPr/>
      </dsp:nvSpPr>
      <dsp:spPr>
        <a:xfrm>
          <a:off x="3858837"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57150" lvl="1" indent="-57150" algn="l" defTabSz="444500">
            <a:lnSpc>
              <a:spcPct val="90000"/>
            </a:lnSpc>
            <a:spcBef>
              <a:spcPct val="0"/>
            </a:spcBef>
            <a:spcAft>
              <a:spcPct val="15000"/>
            </a:spcAft>
            <a:buNone/>
          </a:pPr>
          <a:endParaRPr lang="en-US" sz="1000" b="1" kern="1200" dirty="0">
            <a:solidFill>
              <a:srgbClr val="0070C0"/>
            </a:solidFill>
          </a:endParaRPr>
        </a:p>
      </dsp:txBody>
      <dsp:txXfrm>
        <a:off x="3858837" y="2294428"/>
        <a:ext cx="1523000" cy="894500"/>
      </dsp:txXfrm>
    </dsp:sp>
    <dsp:sp modelId="{CF083CF0-2451-4B83-95F0-92552855EED2}">
      <dsp:nvSpPr>
        <dsp:cNvPr id="0" name=""/>
        <dsp:cNvSpPr/>
      </dsp:nvSpPr>
      <dsp:spPr>
        <a:xfrm rot="2700000">
          <a:off x="2117988" y="632643"/>
          <a:ext cx="1631349" cy="1631349"/>
        </a:xfrm>
        <a:prstGeom prst="teardrop">
          <a:avLst>
            <a:gd name="adj" fmla="val 1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0D9F2-8580-4386-B175-10BD9901DC4A}">
      <dsp:nvSpPr>
        <dsp:cNvPr id="0" name=""/>
        <dsp:cNvSpPr/>
      </dsp:nvSpPr>
      <dsp:spPr>
        <a:xfrm>
          <a:off x="2172596" y="686961"/>
          <a:ext cx="1523000" cy="1522998"/>
        </a:xfrm>
        <a:prstGeom prst="ellipse">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March 26 and May 29 </a:t>
          </a:r>
          <a:r>
            <a:rPr lang="en-US" sz="1000" b="1" kern="1200" dirty="0"/>
            <a:t>Virtual Sessions for Each Sprint Cohort</a:t>
          </a:r>
        </a:p>
        <a:p>
          <a:pPr marL="0" lvl="0" indent="0" algn="ctr" defTabSz="444500">
            <a:lnSpc>
              <a:spcPct val="90000"/>
            </a:lnSpc>
            <a:spcBef>
              <a:spcPct val="0"/>
            </a:spcBef>
            <a:spcAft>
              <a:spcPct val="35000"/>
            </a:spcAft>
            <a:buNone/>
          </a:pPr>
          <a:r>
            <a:rPr lang="en-US" sz="1000" b="0" kern="1200" dirty="0"/>
            <a:t>(2 1.5 hr. sessions)</a:t>
          </a:r>
        </a:p>
      </dsp:txBody>
      <dsp:txXfrm>
        <a:off x="2390540" y="904574"/>
        <a:ext cx="1087981" cy="1087774"/>
      </dsp:txXfrm>
    </dsp:sp>
    <dsp:sp modelId="{3BFFFAE6-8709-4576-974D-F85ED2334379}">
      <dsp:nvSpPr>
        <dsp:cNvPr id="0" name=""/>
        <dsp:cNvSpPr/>
      </dsp:nvSpPr>
      <dsp:spPr>
        <a:xfrm>
          <a:off x="2172596"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endParaRPr lang="en-US" sz="1000" b="1" kern="1200" dirty="0">
            <a:solidFill>
              <a:schemeClr val="accent4">
                <a:lumMod val="60000"/>
                <a:lumOff val="40000"/>
              </a:schemeClr>
            </a:solidFill>
          </a:endParaRPr>
        </a:p>
      </dsp:txBody>
      <dsp:txXfrm>
        <a:off x="2172596" y="2294428"/>
        <a:ext cx="1523000" cy="894500"/>
      </dsp:txXfrm>
    </dsp:sp>
    <dsp:sp modelId="{B451759B-9688-456D-BE86-18A118A3EFB4}">
      <dsp:nvSpPr>
        <dsp:cNvPr id="0" name=""/>
        <dsp:cNvSpPr/>
      </dsp:nvSpPr>
      <dsp:spPr>
        <a:xfrm rot="2700000">
          <a:off x="431747" y="632643"/>
          <a:ext cx="1631349" cy="1631349"/>
        </a:xfrm>
        <a:prstGeom prst="teardrop">
          <a:avLst>
            <a:gd name="adj" fmla="val 1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E9986-C7B9-49F9-9075-3B89E2262E49}">
      <dsp:nvSpPr>
        <dsp:cNvPr id="0" name=""/>
        <dsp:cNvSpPr/>
      </dsp:nvSpPr>
      <dsp:spPr>
        <a:xfrm>
          <a:off x="486355" y="686961"/>
          <a:ext cx="1523000" cy="1522998"/>
        </a:xfrm>
        <a:prstGeom prst="ellipse">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Jan. 22</a:t>
          </a:r>
        </a:p>
        <a:p>
          <a:pPr marL="0" lvl="0" indent="0" algn="ctr" defTabSz="444500">
            <a:lnSpc>
              <a:spcPct val="90000"/>
            </a:lnSpc>
            <a:spcBef>
              <a:spcPct val="0"/>
            </a:spcBef>
            <a:spcAft>
              <a:spcPct val="35000"/>
            </a:spcAft>
            <a:buNone/>
          </a:pPr>
          <a:r>
            <a:rPr lang="en-US" sz="1000" b="1" kern="1200" dirty="0"/>
            <a:t>Statewide Virtual Kickoff Session </a:t>
          </a:r>
        </a:p>
        <a:p>
          <a:pPr marL="0" lvl="0" indent="0" algn="ctr" defTabSz="444500">
            <a:lnSpc>
              <a:spcPct val="90000"/>
            </a:lnSpc>
            <a:spcBef>
              <a:spcPct val="0"/>
            </a:spcBef>
            <a:spcAft>
              <a:spcPct val="35000"/>
            </a:spcAft>
            <a:buNone/>
          </a:pPr>
          <a:r>
            <a:rPr lang="en-US" sz="1000" b="0" kern="1200" dirty="0"/>
            <a:t>(1.5 hr. session)</a:t>
          </a:r>
          <a:endParaRPr lang="en-US" sz="1000" b="1" kern="1200" dirty="0"/>
        </a:p>
      </dsp:txBody>
      <dsp:txXfrm>
        <a:off x="704299" y="904574"/>
        <a:ext cx="1087981" cy="1087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A07D5-CB93-4EF7-A532-B751CC939C39}">
      <dsp:nvSpPr>
        <dsp:cNvPr id="0" name=""/>
        <dsp:cNvSpPr/>
      </dsp:nvSpPr>
      <dsp:spPr>
        <a:xfrm>
          <a:off x="7176616" y="632558"/>
          <a:ext cx="1631537" cy="163180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9F58C-6901-49F0-8DED-B40FBB21842A}">
      <dsp:nvSpPr>
        <dsp:cNvPr id="0" name=""/>
        <dsp:cNvSpPr/>
      </dsp:nvSpPr>
      <dsp:spPr>
        <a:xfrm>
          <a:off x="7230451" y="686961"/>
          <a:ext cx="1523000" cy="1522998"/>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Nov. 13</a:t>
          </a:r>
        </a:p>
        <a:p>
          <a:pPr marL="0" lvl="0" indent="0" algn="ctr" defTabSz="444500">
            <a:lnSpc>
              <a:spcPct val="90000"/>
            </a:lnSpc>
            <a:spcBef>
              <a:spcPct val="0"/>
            </a:spcBef>
            <a:spcAft>
              <a:spcPct val="35000"/>
            </a:spcAft>
            <a:buNone/>
          </a:pPr>
          <a:r>
            <a:rPr lang="en-US" sz="1000" b="1" kern="1200" dirty="0"/>
            <a:t>Statewide Virtual Event to Celebrate Progress and Launch 2026 Sprints</a:t>
          </a:r>
        </a:p>
        <a:p>
          <a:pPr marL="0" lvl="0" indent="0" algn="ctr" defTabSz="444500">
            <a:lnSpc>
              <a:spcPct val="90000"/>
            </a:lnSpc>
            <a:spcBef>
              <a:spcPct val="0"/>
            </a:spcBef>
            <a:spcAft>
              <a:spcPct val="35000"/>
            </a:spcAft>
            <a:buNone/>
          </a:pPr>
          <a:r>
            <a:rPr lang="en-US" sz="1000" b="0" kern="1200" dirty="0"/>
            <a:t>(1.5 hr. session)</a:t>
          </a:r>
          <a:endParaRPr lang="en-US" sz="1000" b="1" kern="1200" dirty="0"/>
        </a:p>
      </dsp:txBody>
      <dsp:txXfrm>
        <a:off x="7448394" y="904574"/>
        <a:ext cx="1087981" cy="1087774"/>
      </dsp:txXfrm>
    </dsp:sp>
    <dsp:sp modelId="{49B79F18-08FA-43A7-81B2-2ED45104C243}">
      <dsp:nvSpPr>
        <dsp:cNvPr id="0" name=""/>
        <dsp:cNvSpPr/>
      </dsp:nvSpPr>
      <dsp:spPr>
        <a:xfrm rot="2700000">
          <a:off x="5489601" y="632643"/>
          <a:ext cx="1631349" cy="1631349"/>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BFE2D-1915-4117-BE9B-58913566F2D8}">
      <dsp:nvSpPr>
        <dsp:cNvPr id="0" name=""/>
        <dsp:cNvSpPr/>
      </dsp:nvSpPr>
      <dsp:spPr>
        <a:xfrm>
          <a:off x="5545078" y="675798"/>
          <a:ext cx="1523000" cy="1522998"/>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Aug. 27 and Oct. 29</a:t>
          </a:r>
        </a:p>
        <a:p>
          <a:pPr marL="0" lvl="0" indent="0" algn="ctr" defTabSz="444500">
            <a:lnSpc>
              <a:spcPct val="90000"/>
            </a:lnSpc>
            <a:spcBef>
              <a:spcPct val="0"/>
            </a:spcBef>
            <a:spcAft>
              <a:spcPct val="35000"/>
            </a:spcAft>
            <a:buNone/>
          </a:pPr>
          <a:r>
            <a:rPr lang="en-US" sz="1000" b="1" kern="1200" dirty="0"/>
            <a:t>Virtual Sessions for Each Sprint Cohort</a:t>
          </a:r>
        </a:p>
        <a:p>
          <a:pPr marL="0" lvl="0" indent="0" algn="ctr" defTabSz="444500">
            <a:lnSpc>
              <a:spcPct val="90000"/>
            </a:lnSpc>
            <a:spcBef>
              <a:spcPct val="0"/>
            </a:spcBef>
            <a:spcAft>
              <a:spcPct val="35000"/>
            </a:spcAft>
            <a:buNone/>
          </a:pPr>
          <a:r>
            <a:rPr lang="en-US" sz="1000" b="0" kern="1200" dirty="0"/>
            <a:t>(2 1.5 hr. sessions)</a:t>
          </a:r>
          <a:endParaRPr lang="en-US" sz="1000" b="1" kern="1200" dirty="0"/>
        </a:p>
      </dsp:txBody>
      <dsp:txXfrm>
        <a:off x="5762153" y="893410"/>
        <a:ext cx="1087981" cy="1087774"/>
      </dsp:txXfrm>
    </dsp:sp>
    <dsp:sp modelId="{92394B8B-3417-43F4-B756-99F207336794}">
      <dsp:nvSpPr>
        <dsp:cNvPr id="0" name=""/>
        <dsp:cNvSpPr/>
      </dsp:nvSpPr>
      <dsp:spPr>
        <a:xfrm>
          <a:off x="5545078"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None/>
          </a:pPr>
          <a:endParaRPr lang="en-US" sz="1000" b="1" kern="1200" dirty="0">
            <a:solidFill>
              <a:schemeClr val="accent6"/>
            </a:solidFill>
          </a:endParaRPr>
        </a:p>
        <a:p>
          <a:pPr marL="57150" lvl="1" indent="-57150" algn="l" defTabSz="444500">
            <a:lnSpc>
              <a:spcPct val="90000"/>
            </a:lnSpc>
            <a:spcBef>
              <a:spcPct val="0"/>
            </a:spcBef>
            <a:spcAft>
              <a:spcPct val="15000"/>
            </a:spcAft>
            <a:buFont typeface="Arial" panose="020B0604020202020204" pitchFamily="34" charset="0"/>
            <a:buNone/>
          </a:pPr>
          <a:endParaRPr lang="en-US" sz="1000" b="0" kern="1200" dirty="0"/>
        </a:p>
      </dsp:txBody>
      <dsp:txXfrm>
        <a:off x="5545078" y="2294428"/>
        <a:ext cx="1523000" cy="894500"/>
      </dsp:txXfrm>
    </dsp:sp>
    <dsp:sp modelId="{E1070D06-7FCE-4DA5-8CDB-71DF9057F6F3}">
      <dsp:nvSpPr>
        <dsp:cNvPr id="0" name=""/>
        <dsp:cNvSpPr/>
      </dsp:nvSpPr>
      <dsp:spPr>
        <a:xfrm rot="2700000">
          <a:off x="3804228" y="632643"/>
          <a:ext cx="1631349" cy="1631349"/>
        </a:xfrm>
        <a:prstGeom prst="teardrop">
          <a:avLst>
            <a:gd name="adj" fmla="val 1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D1709-2388-4064-920F-E51CCE4E7F8D}">
      <dsp:nvSpPr>
        <dsp:cNvPr id="0" name=""/>
        <dsp:cNvSpPr/>
      </dsp:nvSpPr>
      <dsp:spPr>
        <a:xfrm>
          <a:off x="3858837" y="686961"/>
          <a:ext cx="1523000" cy="1522998"/>
        </a:xfrm>
        <a:prstGeom prst="ellipse">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June 25</a:t>
          </a:r>
        </a:p>
        <a:p>
          <a:pPr marL="0" lvl="0" indent="0" algn="ctr" defTabSz="444500">
            <a:lnSpc>
              <a:spcPct val="90000"/>
            </a:lnSpc>
            <a:spcBef>
              <a:spcPct val="0"/>
            </a:spcBef>
            <a:spcAft>
              <a:spcPct val="35000"/>
            </a:spcAft>
            <a:buNone/>
          </a:pPr>
          <a:r>
            <a:rPr lang="en-US" sz="1000" b="1" kern="1200" dirty="0"/>
            <a:t>In-Person Statewide Event to Celebrate Sprint Progress and Launch Second Half of Sprint</a:t>
          </a:r>
        </a:p>
        <a:p>
          <a:pPr marL="0" lvl="0" indent="0" algn="ctr" defTabSz="444500">
            <a:lnSpc>
              <a:spcPct val="90000"/>
            </a:lnSpc>
            <a:spcBef>
              <a:spcPct val="0"/>
            </a:spcBef>
            <a:spcAft>
              <a:spcPct val="35000"/>
            </a:spcAft>
            <a:buNone/>
          </a:pPr>
          <a:r>
            <a:rPr lang="en-US" sz="1000" b="0" kern="1200" dirty="0"/>
            <a:t>(6 hr. session)</a:t>
          </a:r>
        </a:p>
      </dsp:txBody>
      <dsp:txXfrm>
        <a:off x="4075912" y="904574"/>
        <a:ext cx="1087981" cy="1087774"/>
      </dsp:txXfrm>
    </dsp:sp>
    <dsp:sp modelId="{915C813A-0322-49F6-8722-2828B39A9876}">
      <dsp:nvSpPr>
        <dsp:cNvPr id="0" name=""/>
        <dsp:cNvSpPr/>
      </dsp:nvSpPr>
      <dsp:spPr>
        <a:xfrm>
          <a:off x="3858837"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57150" lvl="1" indent="-57150" algn="l" defTabSz="444500">
            <a:lnSpc>
              <a:spcPct val="90000"/>
            </a:lnSpc>
            <a:spcBef>
              <a:spcPct val="0"/>
            </a:spcBef>
            <a:spcAft>
              <a:spcPct val="15000"/>
            </a:spcAft>
            <a:buNone/>
          </a:pPr>
          <a:endParaRPr lang="en-US" sz="1000" b="1" kern="1200" dirty="0">
            <a:solidFill>
              <a:srgbClr val="0070C0"/>
            </a:solidFill>
          </a:endParaRPr>
        </a:p>
      </dsp:txBody>
      <dsp:txXfrm>
        <a:off x="3858837" y="2294428"/>
        <a:ext cx="1523000" cy="894500"/>
      </dsp:txXfrm>
    </dsp:sp>
    <dsp:sp modelId="{CF083CF0-2451-4B83-95F0-92552855EED2}">
      <dsp:nvSpPr>
        <dsp:cNvPr id="0" name=""/>
        <dsp:cNvSpPr/>
      </dsp:nvSpPr>
      <dsp:spPr>
        <a:xfrm rot="2700000">
          <a:off x="2117988" y="632643"/>
          <a:ext cx="1631349" cy="1631349"/>
        </a:xfrm>
        <a:prstGeom prst="teardrop">
          <a:avLst>
            <a:gd name="adj" fmla="val 1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0D9F2-8580-4386-B175-10BD9901DC4A}">
      <dsp:nvSpPr>
        <dsp:cNvPr id="0" name=""/>
        <dsp:cNvSpPr/>
      </dsp:nvSpPr>
      <dsp:spPr>
        <a:xfrm>
          <a:off x="2172596" y="686961"/>
          <a:ext cx="1523000" cy="1522998"/>
        </a:xfrm>
        <a:prstGeom prst="ellipse">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March 26 and May 29 </a:t>
          </a:r>
          <a:r>
            <a:rPr lang="en-US" sz="1000" b="1" kern="1200" dirty="0"/>
            <a:t>Virtual Sessions for Each Sprint Cohort</a:t>
          </a:r>
        </a:p>
        <a:p>
          <a:pPr marL="0" lvl="0" indent="0" algn="ctr" defTabSz="444500">
            <a:lnSpc>
              <a:spcPct val="90000"/>
            </a:lnSpc>
            <a:spcBef>
              <a:spcPct val="0"/>
            </a:spcBef>
            <a:spcAft>
              <a:spcPct val="35000"/>
            </a:spcAft>
            <a:buNone/>
          </a:pPr>
          <a:r>
            <a:rPr lang="en-US" sz="1000" b="0" kern="1200" dirty="0"/>
            <a:t>(2 1.5 hr. sessions)</a:t>
          </a:r>
        </a:p>
      </dsp:txBody>
      <dsp:txXfrm>
        <a:off x="2390540" y="904574"/>
        <a:ext cx="1087981" cy="1087774"/>
      </dsp:txXfrm>
    </dsp:sp>
    <dsp:sp modelId="{3BFFFAE6-8709-4576-974D-F85ED2334379}">
      <dsp:nvSpPr>
        <dsp:cNvPr id="0" name=""/>
        <dsp:cNvSpPr/>
      </dsp:nvSpPr>
      <dsp:spPr>
        <a:xfrm>
          <a:off x="2172596" y="2294428"/>
          <a:ext cx="1523000" cy="8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 typeface="Arial" panose="020B0604020202020204" pitchFamily="34" charset="0"/>
            <a:buNone/>
          </a:pPr>
          <a:endParaRPr lang="en-US" sz="1000" b="1" kern="1200" dirty="0">
            <a:solidFill>
              <a:schemeClr val="accent4">
                <a:lumMod val="60000"/>
                <a:lumOff val="40000"/>
              </a:schemeClr>
            </a:solidFill>
          </a:endParaRPr>
        </a:p>
      </dsp:txBody>
      <dsp:txXfrm>
        <a:off x="2172596" y="2294428"/>
        <a:ext cx="1523000" cy="894500"/>
      </dsp:txXfrm>
    </dsp:sp>
    <dsp:sp modelId="{B451759B-9688-456D-BE86-18A118A3EFB4}">
      <dsp:nvSpPr>
        <dsp:cNvPr id="0" name=""/>
        <dsp:cNvSpPr/>
      </dsp:nvSpPr>
      <dsp:spPr>
        <a:xfrm rot="2700000">
          <a:off x="431747" y="632643"/>
          <a:ext cx="1631349" cy="1631349"/>
        </a:xfrm>
        <a:prstGeom prst="teardrop">
          <a:avLst>
            <a:gd name="adj" fmla="val 1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E9986-C7B9-49F9-9075-3B89E2262E49}">
      <dsp:nvSpPr>
        <dsp:cNvPr id="0" name=""/>
        <dsp:cNvSpPr/>
      </dsp:nvSpPr>
      <dsp:spPr>
        <a:xfrm>
          <a:off x="486355" y="686961"/>
          <a:ext cx="1523000" cy="1522998"/>
        </a:xfrm>
        <a:prstGeom prst="ellipse">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0" kern="1200" dirty="0"/>
            <a:t>Jan. 22</a:t>
          </a:r>
        </a:p>
        <a:p>
          <a:pPr marL="0" lvl="0" indent="0" algn="ctr" defTabSz="444500">
            <a:lnSpc>
              <a:spcPct val="90000"/>
            </a:lnSpc>
            <a:spcBef>
              <a:spcPct val="0"/>
            </a:spcBef>
            <a:spcAft>
              <a:spcPct val="35000"/>
            </a:spcAft>
            <a:buNone/>
          </a:pPr>
          <a:r>
            <a:rPr lang="en-US" sz="1000" b="1" kern="1200" dirty="0"/>
            <a:t>Statewide Virtual Kickoff Session </a:t>
          </a:r>
        </a:p>
        <a:p>
          <a:pPr marL="0" lvl="0" indent="0" algn="ctr" defTabSz="444500">
            <a:lnSpc>
              <a:spcPct val="90000"/>
            </a:lnSpc>
            <a:spcBef>
              <a:spcPct val="0"/>
            </a:spcBef>
            <a:spcAft>
              <a:spcPct val="35000"/>
            </a:spcAft>
            <a:buNone/>
          </a:pPr>
          <a:r>
            <a:rPr lang="en-US" sz="1000" b="0" kern="1200" dirty="0"/>
            <a:t>(1.5 hr. session)</a:t>
          </a:r>
          <a:endParaRPr lang="en-US" sz="1000" b="1" kern="1200" dirty="0"/>
        </a:p>
      </dsp:txBody>
      <dsp:txXfrm>
        <a:off x="704299" y="904574"/>
        <a:ext cx="1087981" cy="108777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38476" cy="466725"/>
          </a:xfrm>
          <a:prstGeom prst="rect">
            <a:avLst/>
          </a:prstGeom>
        </p:spPr>
        <p:txBody>
          <a:bodyPr vert="horz" lIns="90913" tIns="45457" rIns="90913" bIns="45457" rtlCol="0"/>
          <a:lstStyle>
            <a:lvl1pPr algn="l">
              <a:defRPr sz="1100"/>
            </a:lvl1pPr>
          </a:lstStyle>
          <a:p>
            <a:endParaRPr lang="en-US"/>
          </a:p>
        </p:txBody>
      </p:sp>
      <p:sp>
        <p:nvSpPr>
          <p:cNvPr id="3" name="Date Placeholder 2"/>
          <p:cNvSpPr>
            <a:spLocks noGrp="1"/>
          </p:cNvSpPr>
          <p:nvPr>
            <p:ph type="dt" sz="quarter" idx="1"/>
          </p:nvPr>
        </p:nvSpPr>
        <p:spPr>
          <a:xfrm>
            <a:off x="3970342" y="6"/>
            <a:ext cx="3038476" cy="466725"/>
          </a:xfrm>
          <a:prstGeom prst="rect">
            <a:avLst/>
          </a:prstGeom>
        </p:spPr>
        <p:txBody>
          <a:bodyPr vert="horz" lIns="90913" tIns="45457" rIns="90913" bIns="45457" rtlCol="0"/>
          <a:lstStyle>
            <a:lvl1pPr algn="r">
              <a:defRPr sz="1100"/>
            </a:lvl1pPr>
          </a:lstStyle>
          <a:p>
            <a:fld id="{FE375487-B167-40E1-A298-19F8F1D223D6}" type="datetimeFigureOut">
              <a:rPr lang="en-US" smtClean="0"/>
              <a:t>8/26/2025</a:t>
            </a:fld>
            <a:endParaRPr lang="en-US"/>
          </a:p>
        </p:txBody>
      </p:sp>
      <p:sp>
        <p:nvSpPr>
          <p:cNvPr id="4" name="Footer Placeholder 3"/>
          <p:cNvSpPr>
            <a:spLocks noGrp="1"/>
          </p:cNvSpPr>
          <p:nvPr>
            <p:ph type="ftr" sz="quarter" idx="2"/>
          </p:nvPr>
        </p:nvSpPr>
        <p:spPr>
          <a:xfrm>
            <a:off x="3" y="8829677"/>
            <a:ext cx="3038476" cy="466725"/>
          </a:xfrm>
          <a:prstGeom prst="rect">
            <a:avLst/>
          </a:prstGeom>
        </p:spPr>
        <p:txBody>
          <a:bodyPr vert="horz" lIns="90913" tIns="45457" rIns="90913" bIns="45457" rtlCol="0" anchor="b"/>
          <a:lstStyle>
            <a:lvl1pPr algn="l">
              <a:defRPr sz="1100"/>
            </a:lvl1pPr>
          </a:lstStyle>
          <a:p>
            <a:endParaRPr lang="en-US"/>
          </a:p>
        </p:txBody>
      </p:sp>
      <p:sp>
        <p:nvSpPr>
          <p:cNvPr id="5" name="Slide Number Placeholder 4"/>
          <p:cNvSpPr>
            <a:spLocks noGrp="1"/>
          </p:cNvSpPr>
          <p:nvPr>
            <p:ph type="sldNum" sz="quarter" idx="3"/>
          </p:nvPr>
        </p:nvSpPr>
        <p:spPr>
          <a:xfrm>
            <a:off x="3970342" y="8829677"/>
            <a:ext cx="3038476" cy="466725"/>
          </a:xfrm>
          <a:prstGeom prst="rect">
            <a:avLst/>
          </a:prstGeom>
        </p:spPr>
        <p:txBody>
          <a:bodyPr vert="horz" lIns="90913" tIns="45457" rIns="90913" bIns="45457" rtlCol="0" anchor="b"/>
          <a:lstStyle>
            <a:lvl1pPr algn="r">
              <a:defRPr sz="1100"/>
            </a:lvl1pPr>
          </a:lstStyle>
          <a:p>
            <a:fld id="{62EF0D29-4540-4D51-9445-0F6305000EA6}" type="slidenum">
              <a:rPr lang="en-US" smtClean="0"/>
              <a:t>‹#›</a:t>
            </a:fld>
            <a:endParaRPr lang="en-US"/>
          </a:p>
        </p:txBody>
      </p:sp>
    </p:spTree>
    <p:extLst>
      <p:ext uri="{BB962C8B-B14F-4D97-AF65-F5344CB8AC3E}">
        <p14:creationId xmlns:p14="http://schemas.microsoft.com/office/powerpoint/2010/main" val="218454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641" tIns="46320" rIns="92641" bIns="46320"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641" tIns="46320" rIns="92641" bIns="46320" rtlCol="0"/>
          <a:lstStyle>
            <a:lvl1pPr algn="r">
              <a:defRPr sz="1100"/>
            </a:lvl1pPr>
          </a:lstStyle>
          <a:p>
            <a:fld id="{7AA2176D-04DC-4D7E-9525-8F0FD2DCD64D}" type="datetimeFigureOut">
              <a:rPr lang="en-US" smtClean="0"/>
              <a:t>8/26/2025</a:t>
            </a:fld>
            <a:endParaRPr lang="en-US"/>
          </a:p>
        </p:txBody>
      </p:sp>
      <p:sp>
        <p:nvSpPr>
          <p:cNvPr id="4" name="Slide Image Placeholder 3"/>
          <p:cNvSpPr>
            <a:spLocks noGrp="1" noRot="1" noChangeAspect="1"/>
          </p:cNvSpPr>
          <p:nvPr>
            <p:ph type="sldImg" idx="2"/>
          </p:nvPr>
        </p:nvSpPr>
        <p:spPr>
          <a:xfrm>
            <a:off x="719138" y="1162050"/>
            <a:ext cx="5572125" cy="3135313"/>
          </a:xfrm>
          <a:prstGeom prst="rect">
            <a:avLst/>
          </a:prstGeom>
          <a:noFill/>
          <a:ln w="12700">
            <a:solidFill>
              <a:prstClr val="black"/>
            </a:solidFill>
          </a:ln>
        </p:spPr>
        <p:txBody>
          <a:bodyPr vert="horz" lIns="92641" tIns="46320" rIns="92641" bIns="46320" rtlCol="0" anchor="ctr"/>
          <a:lstStyle/>
          <a:p>
            <a:endParaRPr lang="en-US"/>
          </a:p>
        </p:txBody>
      </p:sp>
      <p:sp>
        <p:nvSpPr>
          <p:cNvPr id="5" name="Notes Placeholder 4"/>
          <p:cNvSpPr>
            <a:spLocks noGrp="1"/>
          </p:cNvSpPr>
          <p:nvPr>
            <p:ph type="body" sz="quarter" idx="3"/>
          </p:nvPr>
        </p:nvSpPr>
        <p:spPr>
          <a:xfrm>
            <a:off x="701040" y="4473897"/>
            <a:ext cx="5608320" cy="3660458"/>
          </a:xfrm>
          <a:prstGeom prst="rect">
            <a:avLst/>
          </a:prstGeom>
        </p:spPr>
        <p:txBody>
          <a:bodyPr vert="horz" lIns="92641" tIns="46320" rIns="92641" bIns="46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641" tIns="46320" rIns="92641" bIns="46320"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641" tIns="46320" rIns="92641" bIns="46320" rtlCol="0" anchor="b"/>
          <a:lstStyle>
            <a:lvl1pPr algn="r">
              <a:defRPr sz="1100"/>
            </a:lvl1pPr>
          </a:lstStyle>
          <a:p>
            <a:fld id="{8E1FB665-9F59-465B-BAA2-4D7EFC3E18FD}" type="slidenum">
              <a:rPr lang="en-US" smtClean="0"/>
              <a:t>‹#›</a:t>
            </a:fld>
            <a:endParaRPr lang="en-US"/>
          </a:p>
        </p:txBody>
      </p:sp>
    </p:spTree>
    <p:extLst>
      <p:ext uri="{BB962C8B-B14F-4D97-AF65-F5344CB8AC3E}">
        <p14:creationId xmlns:p14="http://schemas.microsoft.com/office/powerpoint/2010/main" val="304273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15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27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conflicts of interest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1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701675"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702628" y="4510803"/>
            <a:ext cx="5621020" cy="369065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92" name="Google Shape;192;p12:notes"/>
          <p:cNvSpPr txBox="1">
            <a:spLocks noGrp="1"/>
          </p:cNvSpPr>
          <p:nvPr>
            <p:ph type="sldNum" idx="12"/>
          </p:nvPr>
        </p:nvSpPr>
        <p:spPr>
          <a:xfrm>
            <a:off x="3979931" y="8902817"/>
            <a:ext cx="3044719" cy="470282"/>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7717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9C46-663A-A3A2-47D6-7C04EC108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EFF95-8C5D-9CF1-5C43-050EE976F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22652-E2B7-FF3C-9ADB-B69E2EFBE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C5CEC7-571F-04A5-6D0F-43F14A6E18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5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FB665-9F59-465B-BAA2-4D7EFC3E18FD}" type="slidenum">
              <a:rPr lang="en-US" smtClean="0"/>
              <a:t>11</a:t>
            </a:fld>
            <a:endParaRPr lang="en-US"/>
          </a:p>
        </p:txBody>
      </p:sp>
    </p:spTree>
    <p:extLst>
      <p:ext uri="{BB962C8B-B14F-4D97-AF65-F5344CB8AC3E}">
        <p14:creationId xmlns:p14="http://schemas.microsoft.com/office/powerpoint/2010/main" val="364448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E0CF-D8F9-B7D2-905B-A64EA8293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C3B74-6785-AD78-DBFB-E0D5D20E8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F5EF6-B22F-68AE-33D9-2B65EA5AA8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39EC71-6665-CB56-2DC0-0ACFB89AFD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66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46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36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42.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4800" spc="-38"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none" spc="150" baseline="0">
                <a:solidFill>
                  <a:srgbClr val="002060"/>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JHF, PRHI, HCF, HFP</a:t>
            </a:r>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1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9129" y="539354"/>
            <a:ext cx="3664328" cy="4204035"/>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0" y="0"/>
            <a:ext cx="9133541" cy="51434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pic>
        <p:nvPicPr>
          <p:cNvPr id="20" name="Picture 19" descr="{&quot;templafy&quot;:{&quot;id&quot;:&quot;1c18fb14-8c7f-482f-9bf2-446c7400e9a1&quot;}}">
            <a:extLst>
              <a:ext uri="{FF2B5EF4-FFF2-40B4-BE49-F238E27FC236}">
                <a16:creationId xmlns:a16="http://schemas.microsoft.com/office/drawing/2014/main" id="{D638E168-2654-C664-C9C9-AC0F17D5F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85100" y="4112100"/>
            <a:ext cx="1823644" cy="540000"/>
          </a:xfrm>
          <a:prstGeom prst="rect">
            <a:avLst/>
          </a:prstGeom>
        </p:spPr>
      </p:pic>
      <p:sp>
        <p:nvSpPr>
          <p:cNvPr id="8" name="Title 1">
            <a:extLst>
              <a:ext uri="{FF2B5EF4-FFF2-40B4-BE49-F238E27FC236}">
                <a16:creationId xmlns:a16="http://schemas.microsoft.com/office/drawing/2014/main" id="{7FD24B18-9890-6730-F357-90982511A7FE}"/>
              </a:ext>
            </a:extLst>
          </p:cNvPr>
          <p:cNvSpPr>
            <a:spLocks noGrp="1"/>
          </p:cNvSpPr>
          <p:nvPr>
            <p:ph type="ctrTitle" hasCustomPrompt="1"/>
          </p:nvPr>
        </p:nvSpPr>
        <p:spPr>
          <a:xfrm>
            <a:off x="540000" y="2370600"/>
            <a:ext cx="8050129" cy="1336500"/>
          </a:xfrm>
        </p:spPr>
        <p:txBody>
          <a:bodyPr anchor="t" anchorCtr="0">
            <a:noAutofit/>
          </a:bodyPr>
          <a:lstStyle>
            <a:lvl1pPr algn="l">
              <a:defRPr sz="3600">
                <a:solidFill>
                  <a:schemeClr val="bg1"/>
                </a:solidFill>
              </a:defRPr>
            </a:lvl1pPr>
          </a:lstStyle>
          <a:p>
            <a:r>
              <a:rPr lang="en-US" noProof="0" dirty="0"/>
              <a:t>Click to Add Title</a:t>
            </a:r>
          </a:p>
        </p:txBody>
      </p:sp>
      <p:sp>
        <p:nvSpPr>
          <p:cNvPr id="11" name="Subtitle 2">
            <a:extLst>
              <a:ext uri="{FF2B5EF4-FFF2-40B4-BE49-F238E27FC236}">
                <a16:creationId xmlns:a16="http://schemas.microsoft.com/office/drawing/2014/main" id="{D364A363-678D-BF9C-8F82-6A24E3BEDC7D}"/>
              </a:ext>
            </a:extLst>
          </p:cNvPr>
          <p:cNvSpPr>
            <a:spLocks noGrp="1"/>
          </p:cNvSpPr>
          <p:nvPr>
            <p:ph type="subTitle" idx="1" hasCustomPrompt="1"/>
          </p:nvPr>
        </p:nvSpPr>
        <p:spPr>
          <a:xfrm>
            <a:off x="540000" y="2027700"/>
            <a:ext cx="8050128" cy="229500"/>
          </a:xfrm>
        </p:spPr>
        <p:txBody>
          <a:bodyPr>
            <a:noAutofit/>
          </a:bodyPr>
          <a:lstStyle>
            <a:lvl1pPr marL="0" indent="0" algn="l">
              <a:spcBef>
                <a:spcPts val="0"/>
              </a:spcBef>
              <a:spcAft>
                <a:spcPts val="0"/>
              </a:spcAft>
              <a:buNone/>
              <a:defRPr sz="1350" b="1" cap="all" spc="150" baseline="0">
                <a:solidFill>
                  <a:srgbClr val="9EC3E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add subtitle</a:t>
            </a:r>
          </a:p>
        </p:txBody>
      </p:sp>
      <p:pic>
        <p:nvPicPr>
          <p:cNvPr id="6" name="Picture 5" descr="{&quot;templafy&quot;:{&quot;id&quot;:&quot;00012b74-c8ef-4c4f-b8cc-1fd690f7c84f&quot;}}">
            <a:extLst>
              <a:ext uri="{FF2B5EF4-FFF2-40B4-BE49-F238E27FC236}">
                <a16:creationId xmlns:a16="http://schemas.microsoft.com/office/drawing/2014/main" id="{A757B62C-936F-6DFE-1168-AC19E011211C}"/>
              </a:ext>
            </a:extLst>
          </p:cNvPr>
          <p:cNvPicPr>
            <a:picLocks noChangeAspect="1"/>
          </p:cNvPicPr>
          <p:nvPr userDrawn="1"/>
        </p:nvPicPr>
        <p:blipFill>
          <a:blip r:embed="rId6">
            <a:extLst>
              <a:ext uri="{28A0092B-C50C-407E-A947-70E740481C1C}">
                <a14:useLocalDpi xmlns:a14="http://schemas.microsoft.com/office/drawing/2010/main" val="0"/>
              </a:ext>
            </a:extLst>
          </a:blip>
          <a:stretch/>
        </p:blipFill>
        <p:spPr>
          <a:xfrm>
            <a:off x="529049" y="515037"/>
            <a:ext cx="3810000" cy="952500"/>
          </a:xfrm>
          <a:prstGeom prst="rect">
            <a:avLst/>
          </a:prstGeom>
        </p:spPr>
      </p:pic>
      <p:sp>
        <p:nvSpPr>
          <p:cNvPr id="12" name="Text Placeholder 11">
            <a:extLst>
              <a:ext uri="{FF2B5EF4-FFF2-40B4-BE49-F238E27FC236}">
                <a16:creationId xmlns:a16="http://schemas.microsoft.com/office/drawing/2014/main" id="{5BCCD774-C585-4D47-9DC9-21728775CCBB}"/>
              </a:ext>
            </a:extLst>
          </p:cNvPr>
          <p:cNvSpPr>
            <a:spLocks noGrp="1"/>
          </p:cNvSpPr>
          <p:nvPr>
            <p:ph type="body" sz="quarter" idx="25" hasCustomPrompt="1"/>
          </p:nvPr>
        </p:nvSpPr>
        <p:spPr>
          <a:xfrm>
            <a:off x="540544" y="4131230"/>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1">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BD3930DA-CC72-D87A-3C84-D5B0B8E6F1F4}"/>
              </a:ext>
            </a:extLst>
          </p:cNvPr>
          <p:cNvSpPr>
            <a:spLocks noGrp="1"/>
          </p:cNvSpPr>
          <p:nvPr>
            <p:ph type="body" sz="quarter" idx="26" hasCustomPrompt="1"/>
          </p:nvPr>
        </p:nvSpPr>
        <p:spPr>
          <a:xfrm>
            <a:off x="540000" y="4293992"/>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0">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title</a:t>
            </a:r>
            <a:endParaRPr lang="en-GB" dirty="0"/>
          </a:p>
        </p:txBody>
      </p:sp>
      <p:sp>
        <p:nvSpPr>
          <p:cNvPr id="17" name="Text Placeholder 11">
            <a:extLst>
              <a:ext uri="{FF2B5EF4-FFF2-40B4-BE49-F238E27FC236}">
                <a16:creationId xmlns:a16="http://schemas.microsoft.com/office/drawing/2014/main" id="{FFB7AC86-6495-B25D-71A1-EDE3C43FCE24}"/>
              </a:ext>
            </a:extLst>
          </p:cNvPr>
          <p:cNvSpPr>
            <a:spLocks noGrp="1"/>
          </p:cNvSpPr>
          <p:nvPr>
            <p:ph type="body" sz="quarter" idx="27" hasCustomPrompt="1"/>
          </p:nvPr>
        </p:nvSpPr>
        <p:spPr>
          <a:xfrm>
            <a:off x="540000" y="4515581"/>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750" b="0">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1425340528"/>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9129" y="539354"/>
            <a:ext cx="3664328" cy="4204035"/>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10459" y="95986"/>
            <a:ext cx="9133541" cy="4167854"/>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10459" y="4178316"/>
            <a:ext cx="9144000" cy="971550"/>
          </a:xfrm>
          <a:prstGeom prst="rect">
            <a:avLst/>
          </a:prstGeom>
          <a:solidFill>
            <a:schemeClr val="bg1">
              <a:lumMod val="9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8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4147741"/>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pic>
        <p:nvPicPr>
          <p:cNvPr id="4" name="Picture 3">
            <a:extLst>
              <a:ext uri="{FF2B5EF4-FFF2-40B4-BE49-F238E27FC236}">
                <a16:creationId xmlns:a16="http://schemas.microsoft.com/office/drawing/2014/main" id="{E625D6D2-B9F8-BE5F-7103-B740CDF3C8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85100" y="3247688"/>
            <a:ext cx="1823644" cy="540000"/>
          </a:xfrm>
          <a:prstGeom prst="rect">
            <a:avLst/>
          </a:prstGeom>
        </p:spPr>
      </p:pic>
      <p:pic>
        <p:nvPicPr>
          <p:cNvPr id="10" name="Picture 9" descr="{&quot;templafy&quot;:{&quot;id&quot;:&quot;9ef8f34f-2957-45d8-869a-47a4be8b65c5&quot;}}">
            <a:extLst>
              <a:ext uri="{FF2B5EF4-FFF2-40B4-BE49-F238E27FC236}">
                <a16:creationId xmlns:a16="http://schemas.microsoft.com/office/drawing/2014/main" id="{7A667733-BF52-C1E0-ADB7-D8594082E7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85100" y="3254196"/>
            <a:ext cx="1823644" cy="540000"/>
          </a:xfrm>
          <a:prstGeom prst="rect">
            <a:avLst/>
          </a:prstGeom>
        </p:spPr>
      </p:pic>
      <p:sp>
        <p:nvSpPr>
          <p:cNvPr id="5" name="Title 1">
            <a:extLst>
              <a:ext uri="{FF2B5EF4-FFF2-40B4-BE49-F238E27FC236}">
                <a16:creationId xmlns:a16="http://schemas.microsoft.com/office/drawing/2014/main" id="{1A7789F2-55FE-D2DA-D3BB-2911129E98A3}"/>
              </a:ext>
            </a:extLst>
          </p:cNvPr>
          <p:cNvSpPr>
            <a:spLocks noGrp="1"/>
          </p:cNvSpPr>
          <p:nvPr>
            <p:ph type="ctrTitle" hasCustomPrompt="1"/>
          </p:nvPr>
        </p:nvSpPr>
        <p:spPr>
          <a:xfrm>
            <a:off x="540000" y="2261364"/>
            <a:ext cx="8050129" cy="972000"/>
          </a:xfrm>
        </p:spPr>
        <p:txBody>
          <a:bodyPr anchor="t" anchorCtr="0">
            <a:noAutofit/>
          </a:bodyPr>
          <a:lstStyle>
            <a:lvl1pPr algn="l">
              <a:defRPr sz="3600">
                <a:solidFill>
                  <a:schemeClr val="bg1"/>
                </a:solidFill>
              </a:defRPr>
            </a:lvl1pPr>
          </a:lstStyle>
          <a:p>
            <a:r>
              <a:rPr lang="en-US" noProof="0" dirty="0"/>
              <a:t>Click to Add Title</a:t>
            </a:r>
          </a:p>
        </p:txBody>
      </p:sp>
      <p:sp>
        <p:nvSpPr>
          <p:cNvPr id="17" name="Subtitle 2">
            <a:extLst>
              <a:ext uri="{FF2B5EF4-FFF2-40B4-BE49-F238E27FC236}">
                <a16:creationId xmlns:a16="http://schemas.microsoft.com/office/drawing/2014/main" id="{0CF0A729-59C1-102A-1A62-ED596D2B8BE4}"/>
              </a:ext>
            </a:extLst>
          </p:cNvPr>
          <p:cNvSpPr>
            <a:spLocks noGrp="1"/>
          </p:cNvSpPr>
          <p:nvPr>
            <p:ph type="subTitle" idx="1" hasCustomPrompt="1"/>
          </p:nvPr>
        </p:nvSpPr>
        <p:spPr>
          <a:xfrm>
            <a:off x="540000" y="1950413"/>
            <a:ext cx="8050128" cy="229500"/>
          </a:xfrm>
        </p:spPr>
        <p:txBody>
          <a:bodyPr>
            <a:noAutofit/>
          </a:bodyPr>
          <a:lstStyle>
            <a:lvl1pPr marL="0" indent="0" algn="l">
              <a:spcBef>
                <a:spcPts val="0"/>
              </a:spcBef>
              <a:spcAft>
                <a:spcPts val="0"/>
              </a:spcAft>
              <a:buNone/>
              <a:defRPr sz="1350" b="1" cap="all" spc="150" baseline="0">
                <a:solidFill>
                  <a:srgbClr val="9EC3E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add subtitle</a:t>
            </a:r>
          </a:p>
        </p:txBody>
      </p:sp>
      <p:sp>
        <p:nvSpPr>
          <p:cNvPr id="21" name="Content Placeholder 2">
            <a:extLst>
              <a:ext uri="{FF2B5EF4-FFF2-40B4-BE49-F238E27FC236}">
                <a16:creationId xmlns:a16="http://schemas.microsoft.com/office/drawing/2014/main" id="{9F144A7E-2234-1526-8158-31D213DA5280}"/>
              </a:ext>
            </a:extLst>
          </p:cNvPr>
          <p:cNvSpPr txBox="1">
            <a:spLocks/>
          </p:cNvSpPr>
          <p:nvPr userDrawn="1"/>
        </p:nvSpPr>
        <p:spPr>
          <a:xfrm>
            <a:off x="476251" y="4604814"/>
            <a:ext cx="8120660" cy="203359"/>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750" b="1" dirty="0"/>
              <a:t>CONFIDENTIAL – DO NOT DISTRIBUTE: </a:t>
            </a:r>
            <a:r>
              <a:rPr lang="en-GB" sz="750" dirty="0"/>
              <a:t>This presentation contains confidential information and is presented only with the understanding that it’s contents and ideas will not be shared with external groups.</a:t>
            </a:r>
          </a:p>
        </p:txBody>
      </p:sp>
      <p:pic>
        <p:nvPicPr>
          <p:cNvPr id="3" name="Picture 2" descr="{&quot;templafy&quot;:{&quot;id&quot;:&quot;9debf077-90de-41d5-b73d-a121d7c6ad56&quot;}}">
            <a:extLst>
              <a:ext uri="{FF2B5EF4-FFF2-40B4-BE49-F238E27FC236}">
                <a16:creationId xmlns:a16="http://schemas.microsoft.com/office/drawing/2014/main" id="{4AE405E5-D23E-C6DF-9BC5-C5E7929B9A5A}"/>
              </a:ext>
            </a:extLst>
          </p:cNvPr>
          <p:cNvPicPr>
            <a:picLocks noChangeAspect="1"/>
          </p:cNvPicPr>
          <p:nvPr userDrawn="1"/>
        </p:nvPicPr>
        <p:blipFill>
          <a:blip r:embed="rId6">
            <a:extLst>
              <a:ext uri="{28A0092B-C50C-407E-A947-70E740481C1C}">
                <a14:useLocalDpi xmlns:a14="http://schemas.microsoft.com/office/drawing/2010/main" val="0"/>
              </a:ext>
            </a:extLst>
          </a:blip>
          <a:stretch/>
        </p:blipFill>
        <p:spPr>
          <a:xfrm>
            <a:off x="529049" y="515037"/>
            <a:ext cx="3810000" cy="952500"/>
          </a:xfrm>
          <a:prstGeom prst="rect">
            <a:avLst/>
          </a:prstGeom>
        </p:spPr>
      </p:pic>
      <p:sp>
        <p:nvSpPr>
          <p:cNvPr id="12" name="Text Placeholder 11">
            <a:extLst>
              <a:ext uri="{FF2B5EF4-FFF2-40B4-BE49-F238E27FC236}">
                <a16:creationId xmlns:a16="http://schemas.microsoft.com/office/drawing/2014/main" id="{D6632A84-95DC-86A2-B086-54BE7F9D71BF}"/>
              </a:ext>
            </a:extLst>
          </p:cNvPr>
          <p:cNvSpPr>
            <a:spLocks noGrp="1"/>
          </p:cNvSpPr>
          <p:nvPr>
            <p:ph type="body" sz="quarter" idx="28" hasCustomPrompt="1"/>
          </p:nvPr>
        </p:nvSpPr>
        <p:spPr>
          <a:xfrm>
            <a:off x="540544" y="3323719"/>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1">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75717D82-8664-2928-A62E-9A179B3D67C8}"/>
              </a:ext>
            </a:extLst>
          </p:cNvPr>
          <p:cNvSpPr>
            <a:spLocks noGrp="1"/>
          </p:cNvSpPr>
          <p:nvPr>
            <p:ph type="body" sz="quarter" idx="29" hasCustomPrompt="1"/>
          </p:nvPr>
        </p:nvSpPr>
        <p:spPr>
          <a:xfrm>
            <a:off x="540000" y="3486481"/>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0">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title</a:t>
            </a:r>
            <a:endParaRPr lang="en-GB" dirty="0"/>
          </a:p>
        </p:txBody>
      </p:sp>
      <p:sp>
        <p:nvSpPr>
          <p:cNvPr id="14" name="Text Placeholder 11">
            <a:extLst>
              <a:ext uri="{FF2B5EF4-FFF2-40B4-BE49-F238E27FC236}">
                <a16:creationId xmlns:a16="http://schemas.microsoft.com/office/drawing/2014/main" id="{DB176976-FAE5-029A-CDCB-335D2D5D0B9C}"/>
              </a:ext>
            </a:extLst>
          </p:cNvPr>
          <p:cNvSpPr>
            <a:spLocks noGrp="1"/>
          </p:cNvSpPr>
          <p:nvPr>
            <p:ph type="body" sz="quarter" idx="30" hasCustomPrompt="1"/>
          </p:nvPr>
        </p:nvSpPr>
        <p:spPr>
          <a:xfrm>
            <a:off x="540000" y="3708071"/>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750" b="0">
                <a:solidFill>
                  <a:schemeClr val="bg1"/>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773957077"/>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74">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539354" y="540000"/>
            <a:ext cx="2508300" cy="4060800"/>
          </a:xfrm>
        </p:spPr>
        <p:txBody>
          <a:bodyPr anchor="ctr" anchorCtr="0">
            <a:noAutofit/>
          </a:bodyPr>
          <a:lstStyle>
            <a:lvl1pPr>
              <a:lnSpc>
                <a:spcPct val="80000"/>
              </a:lnSpc>
              <a:defRPr sz="4500"/>
            </a:lvl1pPr>
          </a:lstStyle>
          <a:p>
            <a:r>
              <a:rPr lang="en-US" dirty="0"/>
              <a:t>Click to add Agenda title</a:t>
            </a:r>
            <a:endParaRPr lang="en-GB"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3191189" y="539354"/>
            <a:ext cx="0" cy="4063603"/>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3744900" y="540000"/>
            <a:ext cx="378000" cy="4060800"/>
          </a:xfrm>
        </p:spPr>
        <p:txBody>
          <a:bodyPr anchor="ctr" anchorCtr="0">
            <a:noAutofit/>
          </a:bodyPr>
          <a:lstStyle>
            <a:lvl1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1pPr>
            <a:lvl2pPr marL="0" indent="0">
              <a:lnSpc>
                <a:spcPct val="180000"/>
              </a:lnSpc>
              <a:spcBef>
                <a:spcPts val="188"/>
              </a:spcBef>
              <a:spcAft>
                <a:spcPts val="0"/>
              </a:spcAft>
              <a:buNone/>
              <a:defRPr sz="1350" b="1" cap="none">
                <a:solidFill>
                  <a:schemeClr val="accent3"/>
                </a:solidFill>
                <a:latin typeface="+mj-lt"/>
              </a:defRPr>
            </a:lvl2pPr>
            <a:lvl3pPr marL="0" indent="0">
              <a:lnSpc>
                <a:spcPct val="180000"/>
              </a:lnSpc>
              <a:spcBef>
                <a:spcPts val="188"/>
              </a:spcBef>
              <a:spcAft>
                <a:spcPts val="0"/>
              </a:spcAft>
              <a:buNone/>
              <a:defRPr sz="1350" b="1" cap="none">
                <a:solidFill>
                  <a:schemeClr val="accent3"/>
                </a:solidFill>
                <a:latin typeface="+mj-lt"/>
              </a:defRPr>
            </a:lvl3pPr>
            <a:lvl4pPr marL="0" indent="0">
              <a:lnSpc>
                <a:spcPct val="180000"/>
              </a:lnSpc>
              <a:spcBef>
                <a:spcPts val="188"/>
              </a:spcBef>
              <a:spcAft>
                <a:spcPts val="0"/>
              </a:spcAft>
              <a:buNone/>
              <a:defRPr sz="1350" b="1" cap="none">
                <a:solidFill>
                  <a:schemeClr val="accent3"/>
                </a:solidFill>
                <a:latin typeface="+mj-lt"/>
              </a:defRPr>
            </a:lvl4pPr>
            <a:lvl5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5pPr>
            <a:lvl6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6pPr>
            <a:lvl7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7pPr>
            <a:lvl8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8pPr>
            <a:lvl9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4125600" y="540000"/>
            <a:ext cx="4476600" cy="4060800"/>
          </a:xfrm>
        </p:spPr>
        <p:txBody>
          <a:bodyPr anchor="ctr" anchorCtr="0">
            <a:noAutofit/>
          </a:bodyPr>
          <a:lstStyle>
            <a:lvl1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1pPr>
            <a:lvl2pPr marL="0" indent="0">
              <a:lnSpc>
                <a:spcPct val="180000"/>
              </a:lnSpc>
              <a:spcBef>
                <a:spcPts val="188"/>
              </a:spcBef>
              <a:spcAft>
                <a:spcPts val="0"/>
              </a:spcAft>
              <a:buNone/>
              <a:defRPr sz="1350" b="0" cap="all">
                <a:solidFill>
                  <a:schemeClr val="accent1"/>
                </a:solidFill>
                <a:latin typeface="+mj-lt"/>
              </a:defRPr>
            </a:lvl2pPr>
            <a:lvl3pPr marL="0" indent="0">
              <a:lnSpc>
                <a:spcPct val="180000"/>
              </a:lnSpc>
              <a:spcBef>
                <a:spcPts val="188"/>
              </a:spcBef>
              <a:spcAft>
                <a:spcPts val="0"/>
              </a:spcAft>
              <a:buNone/>
              <a:defRPr sz="1350" b="0" cap="all">
                <a:solidFill>
                  <a:schemeClr val="accent1"/>
                </a:solidFill>
                <a:latin typeface="+mj-lt"/>
              </a:defRPr>
            </a:lvl3pPr>
            <a:lvl4pPr marL="0" indent="0">
              <a:lnSpc>
                <a:spcPct val="180000"/>
              </a:lnSpc>
              <a:spcBef>
                <a:spcPts val="188"/>
              </a:spcBef>
              <a:spcAft>
                <a:spcPts val="0"/>
              </a:spcAft>
              <a:buNone/>
              <a:defRPr sz="1350" b="0" cap="all">
                <a:solidFill>
                  <a:schemeClr val="accent1"/>
                </a:solidFill>
                <a:latin typeface="+mj-lt"/>
              </a:defRPr>
            </a:lvl4pPr>
            <a:lvl5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5pPr>
            <a:lvl6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6pPr>
            <a:lvl7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7pPr>
            <a:lvl8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8pPr>
            <a:lvl9pPr marL="0" indent="0">
              <a:lnSpc>
                <a:spcPct val="180000"/>
              </a:lnSpc>
              <a:spcBef>
                <a:spcPts val="188"/>
              </a:spcBef>
              <a:spcAft>
                <a:spcPts val="0"/>
              </a:spcAft>
              <a:buFont typeface="Arial" panose="020B0604020202020204" pitchFamily="34" charset="0"/>
              <a:buNone/>
              <a:defRPr sz="135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2318199372"/>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539354" y="540000"/>
            <a:ext cx="2508300" cy="4060800"/>
          </a:xfrm>
        </p:spPr>
        <p:txBody>
          <a:bodyPr anchor="ctr" anchorCtr="0">
            <a:noAutofit/>
          </a:bodyPr>
          <a:lstStyle>
            <a:lvl1pPr>
              <a:lnSpc>
                <a:spcPct val="80000"/>
              </a:lnSpc>
              <a:defRPr sz="4500">
                <a:solidFill>
                  <a:schemeClr val="accent2">
                    <a:lumMod val="20000"/>
                    <a:lumOff val="80000"/>
                  </a:schemeClr>
                </a:solidFill>
              </a:defRPr>
            </a:lvl1pPr>
          </a:lstStyle>
          <a:p>
            <a:r>
              <a:rPr lang="en-US" dirty="0"/>
              <a:t>Click to add Agenda title</a:t>
            </a:r>
            <a:endParaRPr lang="en-GB"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3191189" y="539354"/>
            <a:ext cx="0" cy="4063603"/>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3744900" y="540000"/>
            <a:ext cx="378000" cy="4060800"/>
          </a:xfrm>
        </p:spPr>
        <p:txBody>
          <a:bodyPr anchor="ctr" anchorCtr="0">
            <a:noAutofit/>
          </a:bodyPr>
          <a:lstStyle>
            <a:lvl1pPr marL="0" indent="0">
              <a:lnSpc>
                <a:spcPct val="180000"/>
              </a:lnSpc>
              <a:spcBef>
                <a:spcPts val="188"/>
              </a:spcBef>
              <a:spcAft>
                <a:spcPts val="0"/>
              </a:spcAft>
              <a:buFont typeface="Arial" panose="020B0604020202020204" pitchFamily="34" charset="0"/>
              <a:buNone/>
              <a:defRPr sz="1350" b="1" cap="none">
                <a:solidFill>
                  <a:srgbClr val="9EC3E1"/>
                </a:solidFill>
                <a:latin typeface="+mj-lt"/>
              </a:defRPr>
            </a:lvl1pPr>
            <a:lvl2pPr marL="0" indent="0">
              <a:lnSpc>
                <a:spcPct val="180000"/>
              </a:lnSpc>
              <a:spcBef>
                <a:spcPts val="188"/>
              </a:spcBef>
              <a:spcAft>
                <a:spcPts val="0"/>
              </a:spcAft>
              <a:buNone/>
              <a:defRPr sz="1350" b="1" cap="none">
                <a:solidFill>
                  <a:srgbClr val="9EC3E1"/>
                </a:solidFill>
                <a:latin typeface="+mj-lt"/>
              </a:defRPr>
            </a:lvl2pPr>
            <a:lvl3pPr marL="0" indent="0">
              <a:lnSpc>
                <a:spcPct val="180000"/>
              </a:lnSpc>
              <a:spcBef>
                <a:spcPts val="188"/>
              </a:spcBef>
              <a:spcAft>
                <a:spcPts val="0"/>
              </a:spcAft>
              <a:buNone/>
              <a:defRPr sz="1350" b="1" cap="none">
                <a:solidFill>
                  <a:srgbClr val="9EC3E1"/>
                </a:solidFill>
                <a:latin typeface="+mj-lt"/>
              </a:defRPr>
            </a:lvl3pPr>
            <a:lvl4pPr marL="0" indent="0">
              <a:lnSpc>
                <a:spcPct val="180000"/>
              </a:lnSpc>
              <a:spcBef>
                <a:spcPts val="188"/>
              </a:spcBef>
              <a:spcAft>
                <a:spcPts val="0"/>
              </a:spcAft>
              <a:buNone/>
              <a:defRPr sz="1350" b="1" cap="none">
                <a:solidFill>
                  <a:schemeClr val="accent3"/>
                </a:solidFill>
                <a:latin typeface="+mj-lt"/>
              </a:defRPr>
            </a:lvl4pPr>
            <a:lvl5pPr marL="0" indent="0">
              <a:lnSpc>
                <a:spcPct val="180000"/>
              </a:lnSpc>
              <a:spcBef>
                <a:spcPts val="188"/>
              </a:spcBef>
              <a:spcAft>
                <a:spcPts val="0"/>
              </a:spcAft>
              <a:buFont typeface="Arial" panose="020B0604020202020204" pitchFamily="34" charset="0"/>
              <a:buNone/>
              <a:defRPr sz="1350" b="1" cap="none">
                <a:solidFill>
                  <a:srgbClr val="9EC3E1"/>
                </a:solidFill>
                <a:latin typeface="+mj-lt"/>
              </a:defRPr>
            </a:lvl5pPr>
            <a:lvl6pPr marL="0" indent="0">
              <a:lnSpc>
                <a:spcPct val="180000"/>
              </a:lnSpc>
              <a:spcBef>
                <a:spcPts val="188"/>
              </a:spcBef>
              <a:spcAft>
                <a:spcPts val="0"/>
              </a:spcAft>
              <a:buFont typeface="Arial" panose="020B0604020202020204" pitchFamily="34" charset="0"/>
              <a:buNone/>
              <a:defRPr sz="1350" b="1" cap="none">
                <a:solidFill>
                  <a:srgbClr val="9EC3E1"/>
                </a:solidFill>
                <a:latin typeface="+mj-lt"/>
              </a:defRPr>
            </a:lvl6pPr>
            <a:lvl7pPr marL="0" indent="0">
              <a:lnSpc>
                <a:spcPct val="180000"/>
              </a:lnSpc>
              <a:spcBef>
                <a:spcPts val="188"/>
              </a:spcBef>
              <a:spcAft>
                <a:spcPts val="0"/>
              </a:spcAft>
              <a:buFont typeface="Arial" panose="020B0604020202020204" pitchFamily="34" charset="0"/>
              <a:buNone/>
              <a:defRPr sz="1350" b="1" cap="none">
                <a:solidFill>
                  <a:srgbClr val="9EC3E1"/>
                </a:solidFill>
                <a:latin typeface="+mj-lt"/>
              </a:defRPr>
            </a:lvl7pPr>
            <a:lvl8pPr marL="0" indent="0">
              <a:lnSpc>
                <a:spcPct val="180000"/>
              </a:lnSpc>
              <a:spcBef>
                <a:spcPts val="188"/>
              </a:spcBef>
              <a:spcAft>
                <a:spcPts val="0"/>
              </a:spcAft>
              <a:buFont typeface="Arial" panose="020B0604020202020204" pitchFamily="34" charset="0"/>
              <a:buNone/>
              <a:defRPr sz="1350" b="1" cap="none">
                <a:solidFill>
                  <a:schemeClr val="accent3"/>
                </a:solidFill>
                <a:latin typeface="+mj-lt"/>
              </a:defRPr>
            </a:lvl8pPr>
            <a:lvl9pPr marL="0" indent="0">
              <a:lnSpc>
                <a:spcPct val="180000"/>
              </a:lnSpc>
              <a:spcBef>
                <a:spcPts val="188"/>
              </a:spcBef>
              <a:spcAft>
                <a:spcPts val="0"/>
              </a:spcAft>
              <a:buFont typeface="Arial" panose="020B0604020202020204" pitchFamily="34" charset="0"/>
              <a:buNone/>
              <a:defRPr sz="135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4125600" y="540000"/>
            <a:ext cx="4476600" cy="4060800"/>
          </a:xfrm>
        </p:spPr>
        <p:txBody>
          <a:bodyPr anchor="ctr" anchorCtr="0">
            <a:noAutofit/>
          </a:bodyPr>
          <a:lstStyle>
            <a:lvl1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1pPr>
            <a:lvl2pPr marL="0" indent="0">
              <a:lnSpc>
                <a:spcPct val="180000"/>
              </a:lnSpc>
              <a:spcBef>
                <a:spcPts val="188"/>
              </a:spcBef>
              <a:spcAft>
                <a:spcPts val="0"/>
              </a:spcAft>
              <a:buNone/>
              <a:defRPr sz="1350" b="0" cap="all">
                <a:solidFill>
                  <a:schemeClr val="bg1"/>
                </a:solidFill>
                <a:latin typeface="+mj-lt"/>
              </a:defRPr>
            </a:lvl2pPr>
            <a:lvl3pPr marL="0" indent="0">
              <a:lnSpc>
                <a:spcPct val="180000"/>
              </a:lnSpc>
              <a:spcBef>
                <a:spcPts val="188"/>
              </a:spcBef>
              <a:spcAft>
                <a:spcPts val="0"/>
              </a:spcAft>
              <a:buNone/>
              <a:defRPr sz="1350" b="0" cap="all">
                <a:solidFill>
                  <a:schemeClr val="bg1"/>
                </a:solidFill>
                <a:latin typeface="+mj-lt"/>
              </a:defRPr>
            </a:lvl3pPr>
            <a:lvl4pPr marL="0" indent="0">
              <a:lnSpc>
                <a:spcPct val="180000"/>
              </a:lnSpc>
              <a:spcBef>
                <a:spcPts val="188"/>
              </a:spcBef>
              <a:spcAft>
                <a:spcPts val="0"/>
              </a:spcAft>
              <a:buNone/>
              <a:defRPr sz="1350" b="0" cap="all">
                <a:solidFill>
                  <a:schemeClr val="bg1"/>
                </a:solidFill>
                <a:latin typeface="+mj-lt"/>
              </a:defRPr>
            </a:lvl4pPr>
            <a:lvl5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5pPr>
            <a:lvl6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6pPr>
            <a:lvl7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7pPr>
            <a:lvl8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8pPr>
            <a:lvl9pPr marL="0" indent="0">
              <a:lnSpc>
                <a:spcPct val="180000"/>
              </a:lnSpc>
              <a:spcBef>
                <a:spcPts val="188"/>
              </a:spcBef>
              <a:spcAft>
                <a:spcPts val="0"/>
              </a:spcAft>
              <a:buFont typeface="Arial" panose="020B0604020202020204" pitchFamily="34" charset="0"/>
              <a:buNone/>
              <a:defRPr sz="135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3" name="Picture 2" descr="{&quot;templafy&quot;:{&quot;id&quot;:&quot;63b0df29-2332-4006-9abf-39fd741fc624&quot;}}">
            <a:extLst>
              <a:ext uri="{FF2B5EF4-FFF2-40B4-BE49-F238E27FC236}">
                <a16:creationId xmlns:a16="http://schemas.microsoft.com/office/drawing/2014/main" id="{C2458A8D-3365-E8D8-3E62-1250B4119A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10" name="Footers" descr="{&quot;templafy&quot;:{&quot;id&quot;:&quot;e89717bf-67b8-4ee8-aa71-ab62f02f8845&quot;}}">
            <a:extLst>
              <a:ext uri="{FF2B5EF4-FFF2-40B4-BE49-F238E27FC236}">
                <a16:creationId xmlns:a16="http://schemas.microsoft.com/office/drawing/2014/main" id="{EEF98E8D-99B9-1350-CE5D-F9AA9BE7E2C5}"/>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156055458"/>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540000" y="1552500"/>
            <a:ext cx="5556600" cy="3051000"/>
          </a:xfrm>
        </p:spPr>
        <p:txBody>
          <a:bodyPr anchor="t" anchorCtr="0">
            <a:noAutofit/>
          </a:bodyPr>
          <a:lstStyle>
            <a:lvl1pPr algn="l">
              <a:lnSpc>
                <a:spcPct val="70000"/>
              </a:lnSpc>
              <a:defRPr sz="6600" spc="15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540000"/>
            <a:ext cx="5556600" cy="742500"/>
          </a:xfrm>
        </p:spPr>
        <p:txBody>
          <a:bodyPr anchor="t" anchorCtr="0">
            <a:noAutofit/>
          </a:bodyPr>
          <a:lstStyle>
            <a:lvl1pPr marL="0" indent="0" algn="l">
              <a:lnSpc>
                <a:spcPct val="70000"/>
              </a:lnSpc>
              <a:spcBef>
                <a:spcPts val="0"/>
              </a:spcBef>
              <a:spcAft>
                <a:spcPts val="0"/>
              </a:spcAft>
              <a:buNone/>
              <a:defRPr sz="6600" b="1" cap="none" baseline="0">
                <a:solidFill>
                  <a:schemeClr val="accent3"/>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1499869021"/>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4">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540000" y="1552500"/>
            <a:ext cx="5556600" cy="3051000"/>
          </a:xfrm>
        </p:spPr>
        <p:txBody>
          <a:bodyPr anchor="t" anchorCtr="0">
            <a:noAutofit/>
          </a:bodyPr>
          <a:lstStyle>
            <a:lvl1pPr algn="l">
              <a:lnSpc>
                <a:spcPct val="70000"/>
              </a:lnSpc>
              <a:defRPr sz="6600" spc="15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540000"/>
            <a:ext cx="5556600" cy="742500"/>
          </a:xfrm>
        </p:spPr>
        <p:txBody>
          <a:bodyPr anchor="t" anchorCtr="0">
            <a:noAutofit/>
          </a:bodyPr>
          <a:lstStyle>
            <a:lvl1pPr marL="0" indent="0" algn="l">
              <a:lnSpc>
                <a:spcPct val="70000"/>
              </a:lnSpc>
              <a:spcBef>
                <a:spcPts val="0"/>
              </a:spcBef>
              <a:spcAft>
                <a:spcPts val="0"/>
              </a:spcAft>
              <a:buNone/>
              <a:defRPr sz="6600" b="1" cap="none" baseline="0">
                <a:solidFill>
                  <a:schemeClr val="accent2">
                    <a:lumMod val="20000"/>
                    <a:lumOff val="80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01</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ce4af932-78bd-4e23-852d-c6e7d5449f49&quot;}}">
            <a:extLst>
              <a:ext uri="{FF2B5EF4-FFF2-40B4-BE49-F238E27FC236}">
                <a16:creationId xmlns:a16="http://schemas.microsoft.com/office/drawing/2014/main" id="{C5B8B0C6-994F-7C0E-79D0-C761283267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ba602ef0-d9ca-4260-bd55-202a2545d0fb&quot;}}">
            <a:extLst>
              <a:ext uri="{FF2B5EF4-FFF2-40B4-BE49-F238E27FC236}">
                <a16:creationId xmlns:a16="http://schemas.microsoft.com/office/drawing/2014/main" id="{EF2D8E63-A6AE-C7A6-2735-88585060CB06}"/>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4027970723"/>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accent3"/>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50a4c8fe-cffe-4399-b8e9-f21a07ed40f4&quot;}}">
            <a:extLst>
              <a:ext uri="{FF2B5EF4-FFF2-40B4-BE49-F238E27FC236}">
                <a16:creationId xmlns:a16="http://schemas.microsoft.com/office/drawing/2014/main" id="{4199ED61-B101-A6BB-A964-7A12C320DA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14af5c5b-c93c-4f14-aea2-5f026d9945aa&quot;}}">
            <a:extLst>
              <a:ext uri="{FF2B5EF4-FFF2-40B4-BE49-F238E27FC236}">
                <a16:creationId xmlns:a16="http://schemas.microsoft.com/office/drawing/2014/main" id="{9CED20F5-CDB5-9F99-6A6F-CD0A0B138E9D}"/>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396364488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accent3">
                    <a:lumMod val="60000"/>
                    <a:lumOff val="40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526c2b66-13d9-4944-8ec2-3631be6a910d&quot;}}">
            <a:extLst>
              <a:ext uri="{FF2B5EF4-FFF2-40B4-BE49-F238E27FC236}">
                <a16:creationId xmlns:a16="http://schemas.microsoft.com/office/drawing/2014/main" id="{1990E970-1158-B61B-2A85-E39E01A335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e56494b4-5736-419f-8524-798a2efc5021&quot;}}">
            <a:extLst>
              <a:ext uri="{FF2B5EF4-FFF2-40B4-BE49-F238E27FC236}">
                <a16:creationId xmlns:a16="http://schemas.microsoft.com/office/drawing/2014/main" id="{41C55638-69C1-B0E6-A8A8-64BCE701C9F2}"/>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56253231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tx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3deef4fd-d241-4e0f-8ff1-e16e3bd9139a&quot;}}">
            <a:extLst>
              <a:ext uri="{FF2B5EF4-FFF2-40B4-BE49-F238E27FC236}">
                <a16:creationId xmlns:a16="http://schemas.microsoft.com/office/drawing/2014/main" id="{10F8ED1B-9620-E042-4468-89BE942638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f250868b-4187-4220-9542-af1e3cc5e834&quot;}}">
            <a:extLst>
              <a:ext uri="{FF2B5EF4-FFF2-40B4-BE49-F238E27FC236}">
                <a16:creationId xmlns:a16="http://schemas.microsoft.com/office/drawing/2014/main" id="{FCA34246-DA6F-A5D0-3BE2-F61840002FFA}"/>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81214348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a34c7189-a2ec-43df-95e8-98187ab3a86f&quot;}}">
            <a:extLst>
              <a:ext uri="{FF2B5EF4-FFF2-40B4-BE49-F238E27FC236}">
                <a16:creationId xmlns:a16="http://schemas.microsoft.com/office/drawing/2014/main" id="{1D1ABF3C-C080-F6E8-D2B7-03221E70DD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d9b89ab5-554f-4dfb-8169-9abd547e14b2&quot;}}">
            <a:extLst>
              <a:ext uri="{FF2B5EF4-FFF2-40B4-BE49-F238E27FC236}">
                <a16:creationId xmlns:a16="http://schemas.microsoft.com/office/drawing/2014/main" id="{35886E9B-CC8C-FE05-28E8-7B920D14BE84}"/>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8136038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JHF, PRHI, HCF, HFP</a:t>
            </a:r>
            <a:endParaRPr lang="en-US" dirty="0"/>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146507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accent4">
                    <a:lumMod val="50000"/>
                  </a:schemeClr>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3bc020f2-9a4c-45b5-92ea-933b1f5f1a87&quot;}}">
            <a:extLst>
              <a:ext uri="{FF2B5EF4-FFF2-40B4-BE49-F238E27FC236}">
                <a16:creationId xmlns:a16="http://schemas.microsoft.com/office/drawing/2014/main" id="{AAD77358-407B-CC8D-8A44-3C9D1C944A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244b892c-4089-4d2d-b60d-cb83a09dc110&quot;}}">
            <a:extLst>
              <a:ext uri="{FF2B5EF4-FFF2-40B4-BE49-F238E27FC236}">
                <a16:creationId xmlns:a16="http://schemas.microsoft.com/office/drawing/2014/main" id="{BB0E4EF0-0773-5520-B4C1-BD1FB27A2FDD}"/>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45483383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Breaker H">
    <p:bg>
      <p:bgPr>
        <a:solidFill>
          <a:srgbClr val="99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540000" y="2141100"/>
            <a:ext cx="8062200" cy="831600"/>
          </a:xfrm>
        </p:spPr>
        <p:txBody>
          <a:bodyPr anchor="b">
            <a:noAutofit/>
          </a:bodyPr>
          <a:lstStyle>
            <a:lvl1pPr algn="ctr">
              <a:defRPr sz="54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540000" y="2970000"/>
            <a:ext cx="8062200" cy="221400"/>
          </a:xfrm>
        </p:spPr>
        <p:txBody>
          <a:bodyPr anchor="b" anchorCtr="0">
            <a:noAutofit/>
          </a:bodyPr>
          <a:lstStyle>
            <a:lvl1pPr marL="0" indent="0" algn="ctr">
              <a:spcBef>
                <a:spcPts val="0"/>
              </a:spcBef>
              <a:spcAft>
                <a:spcPts val="0"/>
              </a:spcAft>
              <a:buNone/>
              <a:defRPr sz="1050" b="1" cap="all" spc="150" baseline="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8" name="Picture 7" descr="{&quot;templafy&quot;:{&quot;id&quot;:&quot;83cb420d-0d98-4fd5-9018-4cee25e56307&quot;}}">
            <a:extLst>
              <a:ext uri="{FF2B5EF4-FFF2-40B4-BE49-F238E27FC236}">
                <a16:creationId xmlns:a16="http://schemas.microsoft.com/office/drawing/2014/main" id="{921DC878-ADF5-6607-4064-B140F82AC2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a28e258c-6f1a-49a3-9b12-f1e59297beb2&quot;}}">
            <a:extLst>
              <a:ext uri="{FF2B5EF4-FFF2-40B4-BE49-F238E27FC236}">
                <a16:creationId xmlns:a16="http://schemas.microsoft.com/office/drawing/2014/main" id="{251C0FE8-3CB8-F28B-4328-C693C026614E}"/>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1295459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540000" y="1285199"/>
            <a:ext cx="8064000" cy="33183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3466771220"/>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40000" y="959414"/>
            <a:ext cx="80640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40000" y="1379700"/>
            <a:ext cx="8064000" cy="3223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9354" y="540000"/>
            <a:ext cx="8065293" cy="421200"/>
          </a:xfrm>
        </p:spPr>
        <p:txBody>
          <a:bodyPr/>
          <a:lstStyle/>
          <a:p>
            <a:endParaRPr lang="en-GB" dirty="0"/>
          </a:p>
        </p:txBody>
      </p:sp>
    </p:spTree>
    <p:extLst>
      <p:ext uri="{BB962C8B-B14F-4D97-AF65-F5344CB8AC3E}">
        <p14:creationId xmlns:p14="http://schemas.microsoft.com/office/powerpoint/2010/main" val="211703918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539354" y="540000"/>
            <a:ext cx="8065293" cy="421200"/>
          </a:xfrm>
        </p:spPr>
        <p:txBody>
          <a:bodyPr/>
          <a:lstStyle/>
          <a:p>
            <a:endParaRPr lang="en-GB" dirty="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540000" y="959414"/>
            <a:ext cx="80640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324528751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3692202092"/>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540000" y="1285199"/>
            <a:ext cx="3897000" cy="33183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706999" y="1285199"/>
            <a:ext cx="3897000" cy="33183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7035493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539354" y="540000"/>
            <a:ext cx="8065293" cy="4212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540000" y="1379701"/>
            <a:ext cx="38970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706999" y="1379701"/>
            <a:ext cx="38970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540000" y="959414"/>
            <a:ext cx="80640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1735977457"/>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539354" y="540000"/>
            <a:ext cx="8065293" cy="4212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540000" y="1379701"/>
            <a:ext cx="25080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317081" y="1379701"/>
            <a:ext cx="25080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540000" y="959414"/>
            <a:ext cx="80640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096000" y="1379701"/>
            <a:ext cx="25080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41352714"/>
      </p:ext>
    </p:extLst>
  </p:cSld>
  <p:clrMapOvr>
    <a:masterClrMapping/>
  </p:clrMapOvr>
  <p:extLst>
    <p:ext uri="{DCECCB84-F9BA-43D5-87BE-67443E8EF086}">
      <p15:sldGuideLst xmlns:p15="http://schemas.microsoft.com/office/powerpoint/2012/main">
        <p15:guide id="1" orient="horz" pos="456">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539354" y="540000"/>
            <a:ext cx="8065293" cy="4212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540000" y="1379701"/>
            <a:ext cx="18135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2623500" y="1379701"/>
            <a:ext cx="18135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540000" y="959414"/>
            <a:ext cx="80640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4706999" y="1379701"/>
            <a:ext cx="18135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6789956" y="1379701"/>
            <a:ext cx="1813500" cy="3223256"/>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793262"/>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4400" b="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none" spc="150" baseline="0">
                <a:solidFill>
                  <a:srgbClr val="002060"/>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JHF, PRHI, HCF, HFP</a:t>
            </a:r>
            <a:endParaRPr lang="en-US" dirty="0"/>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780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2627100" y="540000"/>
            <a:ext cx="5977800" cy="40635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9354" y="540000"/>
            <a:ext cx="1811700" cy="1898100"/>
          </a:xfrm>
        </p:spPr>
        <p:txBody>
          <a:bodyPr/>
          <a:lstStyle/>
          <a:p>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539354" y="2667001"/>
            <a:ext cx="1812131" cy="1935956"/>
          </a:xfrm>
        </p:spPr>
        <p:txBody>
          <a:bodyPr/>
          <a:lstStyle>
            <a:lvl1pPr>
              <a:defRPr sz="3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71934702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6300900" y="0"/>
            <a:ext cx="2843100" cy="51435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40000" y="959414"/>
            <a:ext cx="52866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40000" y="1379700"/>
            <a:ext cx="5286600" cy="3223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9353" y="540000"/>
            <a:ext cx="5286600" cy="421200"/>
          </a:xfrm>
        </p:spPr>
        <p:txBody>
          <a:bodyPr/>
          <a:lstStyle/>
          <a:p>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6590446" y="540000"/>
            <a:ext cx="2010628" cy="40635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quot;templafy&quot;:{&quot;id&quot;:&quot;d6fed7f5-3caa-4fda-aebd-8cccf0d1f47a&quot;}}">
            <a:extLst>
              <a:ext uri="{FF2B5EF4-FFF2-40B4-BE49-F238E27FC236}">
                <a16:creationId xmlns:a16="http://schemas.microsoft.com/office/drawing/2014/main" id="{90B2051A-6F38-28AC-23B7-7665ADAE34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6" name="Footers" descr="{&quot;templafy&quot;:{&quot;id&quot;:&quot;8d836646-c15c-457a-92c8-62b67bdef4fe&quot;}}">
            <a:extLst>
              <a:ext uri="{FF2B5EF4-FFF2-40B4-BE49-F238E27FC236}">
                <a16:creationId xmlns:a16="http://schemas.microsoft.com/office/drawing/2014/main" id="{D30753A2-1402-7DB1-6D07-F5631C9A74D7}"/>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tx2"/>
              </a:solidFill>
            </a:endParaRPr>
          </a:p>
        </p:txBody>
      </p:sp>
    </p:spTree>
    <p:extLst>
      <p:ext uri="{BB962C8B-B14F-4D97-AF65-F5344CB8AC3E}">
        <p14:creationId xmlns:p14="http://schemas.microsoft.com/office/powerpoint/2010/main" val="123216930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2843100" cy="51435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3318300" y="959414"/>
            <a:ext cx="52866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318300" y="1379700"/>
            <a:ext cx="5286600" cy="3223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3318300" y="540000"/>
            <a:ext cx="5286600" cy="421200"/>
          </a:xfrm>
        </p:spPr>
        <p:txBody>
          <a:bodyPr/>
          <a:lstStyle/>
          <a:p>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540000" y="540000"/>
            <a:ext cx="1814400" cy="40635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quot;templafy&quot;:{&quot;id&quot;:&quot;46f8fe40-db62-4a23-81cd-e7bec6a3c1ae&quot;}}">
            <a:extLst>
              <a:ext uri="{FF2B5EF4-FFF2-40B4-BE49-F238E27FC236}">
                <a16:creationId xmlns:a16="http://schemas.microsoft.com/office/drawing/2014/main" id="{7C715822-85E1-C169-888C-3B6218DED0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6" name="Footers" descr="{&quot;templafy&quot;:{&quot;id&quot;:&quot;4d36bd7e-afa6-429a-b1ee-b6ca39f93160&quot;}}">
            <a:extLst>
              <a:ext uri="{FF2B5EF4-FFF2-40B4-BE49-F238E27FC236}">
                <a16:creationId xmlns:a16="http://schemas.microsoft.com/office/drawing/2014/main" id="{18A60CD6-FFBC-03F7-17C2-03F4F032100F}"/>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tx2"/>
              </a:solidFill>
            </a:endParaRPr>
          </a:p>
        </p:txBody>
      </p:sp>
    </p:spTree>
    <p:extLst>
      <p:ext uri="{BB962C8B-B14F-4D97-AF65-F5344CB8AC3E}">
        <p14:creationId xmlns:p14="http://schemas.microsoft.com/office/powerpoint/2010/main" val="231968874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5400675" y="0"/>
            <a:ext cx="3743325" cy="5143500"/>
          </a:xfrm>
          <a:solidFill>
            <a:schemeClr val="accent6"/>
          </a:solidFill>
        </p:spPr>
        <p:txBody>
          <a:bodyPr tIns="648000" anchor="ctr" anchorCtr="0"/>
          <a:lstStyle>
            <a:lvl1pPr algn="ctr">
              <a:defRPr/>
            </a:lvl1pPr>
          </a:lstStyle>
          <a:p>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40000" y="959414"/>
            <a:ext cx="45915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40000" y="1379700"/>
            <a:ext cx="4591500" cy="3223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9354" y="540000"/>
            <a:ext cx="4591500" cy="421200"/>
          </a:xfrm>
        </p:spPr>
        <p:txBody>
          <a:bodyPr/>
          <a:lstStyle/>
          <a:p>
            <a:endParaRPr lang="en-GB" dirty="0"/>
          </a:p>
        </p:txBody>
      </p:sp>
      <p:pic>
        <p:nvPicPr>
          <p:cNvPr id="5" name="Picture 4" descr="{&quot;templafy&quot;:{&quot;id&quot;:&quot;460d54a2-2e65-440e-95c3-23dc959df1e1&quot;}}">
            <a:extLst>
              <a:ext uri="{FF2B5EF4-FFF2-40B4-BE49-F238E27FC236}">
                <a16:creationId xmlns:a16="http://schemas.microsoft.com/office/drawing/2014/main" id="{D1CFF972-11A5-FC05-E5B3-86DBB0F433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4" name="Footers" descr="{&quot;templafy&quot;:{&quot;id&quot;:&quot;c21ff327-5927-467e-874e-03995c2b335d&quot;}}">
            <a:extLst>
              <a:ext uri="{FF2B5EF4-FFF2-40B4-BE49-F238E27FC236}">
                <a16:creationId xmlns:a16="http://schemas.microsoft.com/office/drawing/2014/main" id="{571F91D2-BD5D-4505-6DD0-633D6AD1FFEB}"/>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tx2"/>
              </a:solidFill>
            </a:endParaRPr>
          </a:p>
        </p:txBody>
      </p:sp>
    </p:spTree>
    <p:extLst>
      <p:ext uri="{BB962C8B-B14F-4D97-AF65-F5344CB8AC3E}">
        <p14:creationId xmlns:p14="http://schemas.microsoft.com/office/powerpoint/2010/main" val="248065900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3743325" cy="5143500"/>
          </a:xfrm>
          <a:solidFill>
            <a:schemeClr val="accent6"/>
          </a:solidFill>
        </p:spPr>
        <p:txBody>
          <a:bodyPr tIns="648000" anchor="ctr" anchorCtr="0"/>
          <a:lstStyle>
            <a:lvl1pPr algn="ctr">
              <a:defRPr/>
            </a:lvl1pPr>
          </a:lstStyle>
          <a:p>
            <a:endParaRPr lang="en-GB"/>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011956" y="959414"/>
            <a:ext cx="4591500" cy="260265"/>
          </a:xfrm>
        </p:spPr>
        <p:txBody>
          <a:bodyPr/>
          <a:lstStyle>
            <a:lvl1pPr marL="0" indent="0">
              <a:lnSpc>
                <a:spcPct val="100000"/>
              </a:lnSpc>
              <a:spcBef>
                <a:spcPts val="900"/>
              </a:spcBef>
              <a:spcAft>
                <a:spcPts val="225"/>
              </a:spcAft>
              <a:buFont typeface="Arial" panose="020B0604020202020204" pitchFamily="34" charset="0"/>
              <a:buNone/>
              <a:defRPr sz="1500" b="1" cap="all" spc="150" baseline="0">
                <a:solidFill>
                  <a:schemeClr val="accent2"/>
                </a:solidFill>
                <a:latin typeface="+mj-lt"/>
              </a:defRPr>
            </a:lvl1pPr>
            <a:lvl2pPr marL="0" indent="0">
              <a:lnSpc>
                <a:spcPct val="100000"/>
              </a:lnSpc>
              <a:spcBef>
                <a:spcPts val="900"/>
              </a:spcBef>
              <a:spcAft>
                <a:spcPts val="225"/>
              </a:spcAft>
              <a:buNone/>
              <a:defRPr sz="1350" b="1" cap="all">
                <a:solidFill>
                  <a:schemeClr val="accent2"/>
                </a:solidFill>
                <a:latin typeface="+mj-lt"/>
              </a:defRPr>
            </a:lvl2pPr>
            <a:lvl3pPr marL="0" indent="0">
              <a:lnSpc>
                <a:spcPct val="100000"/>
              </a:lnSpc>
              <a:spcBef>
                <a:spcPts val="900"/>
              </a:spcBef>
              <a:spcAft>
                <a:spcPts val="225"/>
              </a:spcAft>
              <a:buNone/>
              <a:defRPr sz="1350" b="1" cap="all">
                <a:solidFill>
                  <a:schemeClr val="accent2"/>
                </a:solidFill>
                <a:latin typeface="+mj-lt"/>
              </a:defRPr>
            </a:lvl3pPr>
            <a:lvl4pPr marL="0" indent="0">
              <a:lnSpc>
                <a:spcPct val="100000"/>
              </a:lnSpc>
              <a:spcBef>
                <a:spcPts val="900"/>
              </a:spcBef>
              <a:spcAft>
                <a:spcPts val="225"/>
              </a:spcAft>
              <a:buNone/>
              <a:defRPr sz="1350" b="1" cap="all">
                <a:solidFill>
                  <a:schemeClr val="accent2"/>
                </a:solidFill>
                <a:latin typeface="+mj-lt"/>
              </a:defRPr>
            </a:lvl4pPr>
            <a:lvl5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5pPr>
            <a:lvl6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6pPr>
            <a:lvl7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7pPr>
            <a:lvl8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8pPr>
            <a:lvl9pPr marL="0" indent="0">
              <a:lnSpc>
                <a:spcPct val="100000"/>
              </a:lnSpc>
              <a:spcBef>
                <a:spcPts val="900"/>
              </a:spcBef>
              <a:spcAft>
                <a:spcPts val="225"/>
              </a:spcAft>
              <a:buFont typeface="Arial" panose="020B0604020202020204" pitchFamily="34" charset="0"/>
              <a:buNone/>
              <a:defRPr sz="135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011956" y="1379700"/>
            <a:ext cx="4591500" cy="3223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011956" y="540000"/>
            <a:ext cx="4591500" cy="421200"/>
          </a:xfrm>
        </p:spPr>
        <p:txBody>
          <a:bodyPr/>
          <a:lstStyle/>
          <a:p>
            <a:endParaRPr lang="en-GB" dirty="0"/>
          </a:p>
        </p:txBody>
      </p:sp>
      <p:sp>
        <p:nvSpPr>
          <p:cNvPr id="4" name="Footers" descr="{&quot;templafy&quot;:{&quot;id&quot;:&quot;230f5039-7bc0-4ecc-8367-340fc93dc461&quot;}}">
            <a:extLst>
              <a:ext uri="{FF2B5EF4-FFF2-40B4-BE49-F238E27FC236}">
                <a16:creationId xmlns:a16="http://schemas.microsoft.com/office/drawing/2014/main" id="{37509789-A5FC-D655-A0D1-083454109387}"/>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348608813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4433400" cy="51435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4" y="540000"/>
            <a:ext cx="3472200" cy="1898100"/>
          </a:xfrm>
        </p:spPr>
        <p:txBody>
          <a:bodyPr/>
          <a:lstStyle>
            <a:lvl1pPr>
              <a:defRPr>
                <a:solidFill>
                  <a:schemeClr val="bg1"/>
                </a:solidFill>
              </a:defRPr>
            </a:lvl1pPr>
          </a:lstStyle>
          <a:p>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4710602" y="540000"/>
            <a:ext cx="1809261" cy="18981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6797064" y="540000"/>
            <a:ext cx="1809261" cy="18981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4710602" y="2705401"/>
            <a:ext cx="1809261" cy="18981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6797064" y="2705401"/>
            <a:ext cx="1809261" cy="18981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9354" y="2708100"/>
            <a:ext cx="3472200" cy="18981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s" descr="{&quot;templafy&quot;:{&quot;id&quot;:&quot;a536a5cc-8dd1-4cdc-b7ce-065dd445419f&quot;}}">
            <a:extLst>
              <a:ext uri="{FF2B5EF4-FFF2-40B4-BE49-F238E27FC236}">
                <a16:creationId xmlns:a16="http://schemas.microsoft.com/office/drawing/2014/main" id="{BAEAECA1-823F-9620-77DA-8D91E766BA4C}"/>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85454870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539353" y="540000"/>
            <a:ext cx="1813322" cy="1898100"/>
          </a:xfrm>
        </p:spPr>
        <p:txBody>
          <a:bodyPr/>
          <a:lstStyle/>
          <a:p>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540000" y="2705399"/>
            <a:ext cx="3896269" cy="1898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2623501" y="5400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4706541" y="5400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6791325" y="5400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4706541" y="27051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6791325" y="27051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653696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23517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539354" y="540000"/>
            <a:ext cx="1668600" cy="1898100"/>
          </a:xfrm>
        </p:spPr>
        <p:txBody>
          <a:bodyPr/>
          <a:lstStyle>
            <a:lvl1pPr>
              <a:defRPr>
                <a:solidFill>
                  <a:schemeClr val="bg1"/>
                </a:solidFill>
              </a:defRPr>
            </a:lvl1pPr>
          </a:lstStyle>
          <a:p>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2623500" y="540001"/>
            <a:ext cx="3896363"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6791325" y="5400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2623500" y="2705101"/>
            <a:ext cx="3896363"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6791325" y="2705101"/>
            <a:ext cx="1813322"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539354" y="2708100"/>
            <a:ext cx="1668600" cy="18981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c698983c-5a47-4629-b7c8-73626a4ba199&quot;}}">
            <a:extLst>
              <a:ext uri="{FF2B5EF4-FFF2-40B4-BE49-F238E27FC236}">
                <a16:creationId xmlns:a16="http://schemas.microsoft.com/office/drawing/2014/main" id="{23808C62-84AD-EB15-6A56-B4D134B988DC}"/>
              </a:ext>
            </a:extLst>
          </p:cNvPr>
          <p:cNvSpPr/>
          <p:nvPr userDrawn="1"/>
        </p:nvSpPr>
        <p:spPr>
          <a:xfrm>
            <a:off x="370252" y="4829602"/>
            <a:ext cx="1837702"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424779449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6790135" y="0"/>
            <a:ext cx="2353865" cy="51435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2623500" y="540001"/>
            <a:ext cx="3896363"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6909047" y="540001"/>
            <a:ext cx="1695600"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2623500" y="2705101"/>
            <a:ext cx="3896363"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6909047" y="2705101"/>
            <a:ext cx="1695600" cy="189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539354" y="539999"/>
            <a:ext cx="1812685" cy="1897210"/>
          </a:xfrm>
        </p:spPr>
        <p:txBody>
          <a:bodyPr/>
          <a:lstStyle/>
          <a:p>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539354" y="2705101"/>
            <a:ext cx="1812131" cy="1897856"/>
          </a:xfrm>
        </p:spPr>
        <p:txBody>
          <a:bodyPr/>
          <a:lstStyle>
            <a:lvl1pPr>
              <a:defRPr sz="3000" cap="all" baseline="0">
                <a:solidFill>
                  <a:srgbClr val="9EC3E1"/>
                </a:solidFill>
              </a:defRPr>
            </a:lvl1pPr>
          </a:lstStyle>
          <a:p>
            <a:pPr lvl="0"/>
            <a:r>
              <a:rPr lang="en-US" dirty="0"/>
              <a:t>Callout or stat</a:t>
            </a:r>
            <a:endParaRPr lang="en-GB" dirty="0"/>
          </a:p>
        </p:txBody>
      </p:sp>
      <p:pic>
        <p:nvPicPr>
          <p:cNvPr id="5" name="Picture 4" descr="{&quot;templafy&quot;:{&quot;id&quot;:&quot;68914cb5-3d21-4dce-b783-a0c2527b73bc&quot;}}">
            <a:extLst>
              <a:ext uri="{FF2B5EF4-FFF2-40B4-BE49-F238E27FC236}">
                <a16:creationId xmlns:a16="http://schemas.microsoft.com/office/drawing/2014/main" id="{BCBDBAA9-0104-155A-20A0-0C2ECE3BBC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3" name="Footers" descr="{&quot;templafy&quot;:{&quot;id&quot;:&quot;c007e830-38c5-4305-b1b9-0240db0386ec&quot;}}">
            <a:extLst>
              <a:ext uri="{FF2B5EF4-FFF2-40B4-BE49-F238E27FC236}">
                <a16:creationId xmlns:a16="http://schemas.microsoft.com/office/drawing/2014/main" id="{BA2E874D-A0AF-661A-4735-E805B69A99EF}"/>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tx2"/>
              </a:solidFill>
            </a:endParaRPr>
          </a:p>
        </p:txBody>
      </p:sp>
    </p:spTree>
    <p:extLst>
      <p:ext uri="{BB962C8B-B14F-4D97-AF65-F5344CB8AC3E}">
        <p14:creationId xmlns:p14="http://schemas.microsoft.com/office/powerpoint/2010/main" val="267639454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4572900" y="0"/>
            <a:ext cx="4571100" cy="5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4" y="540000"/>
            <a:ext cx="3763800" cy="1331100"/>
          </a:xfrm>
        </p:spPr>
        <p:txBody>
          <a:bodyPr/>
          <a:lstStyle>
            <a:lvl1pPr>
              <a:defRPr b="1">
                <a:solidFill>
                  <a:schemeClr val="bg1"/>
                </a:solidFill>
              </a:defRPr>
            </a:lvl1pPr>
          </a:lstStyle>
          <a:p>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4710601" y="2140556"/>
            <a:ext cx="3896914" cy="2462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6485" y="2140556"/>
            <a:ext cx="3896915" cy="24624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4710601" y="539353"/>
            <a:ext cx="3896914" cy="1331747"/>
          </a:xfrm>
        </p:spPr>
        <p:txBody>
          <a:bodyPr>
            <a:noAutofit/>
          </a:bodyPr>
          <a:lstStyle>
            <a:lvl1pPr marL="0" indent="0">
              <a:lnSpc>
                <a:spcPct val="90000"/>
              </a:lnSpc>
              <a:spcBef>
                <a:spcPts val="900"/>
              </a:spcBef>
              <a:spcAft>
                <a:spcPts val="900"/>
              </a:spcAft>
              <a:buFont typeface="Arial" panose="020B0604020202020204" pitchFamily="34" charset="0"/>
              <a:buNone/>
              <a:defRPr sz="3000" b="1" cap="none">
                <a:solidFill>
                  <a:schemeClr val="accent1"/>
                </a:solidFill>
                <a:latin typeface="+mn-lt"/>
              </a:defRPr>
            </a:lvl1pPr>
            <a:lvl2pPr marL="0" indent="0">
              <a:lnSpc>
                <a:spcPct val="90000"/>
              </a:lnSpc>
              <a:spcBef>
                <a:spcPts val="900"/>
              </a:spcBef>
              <a:spcAft>
                <a:spcPts val="900"/>
              </a:spcAft>
              <a:buNone/>
              <a:defRPr sz="3000" b="0" cap="none">
                <a:solidFill>
                  <a:schemeClr val="accent2"/>
                </a:solidFill>
                <a:latin typeface="+mn-lt"/>
              </a:defRPr>
            </a:lvl2pPr>
            <a:lvl3pPr marL="0" indent="0">
              <a:lnSpc>
                <a:spcPct val="90000"/>
              </a:lnSpc>
              <a:spcBef>
                <a:spcPts val="900"/>
              </a:spcBef>
              <a:spcAft>
                <a:spcPts val="900"/>
              </a:spcAft>
              <a:buNone/>
              <a:defRPr sz="3000" b="0" cap="none">
                <a:solidFill>
                  <a:schemeClr val="accent2"/>
                </a:solidFill>
                <a:latin typeface="+mn-lt"/>
              </a:defRPr>
            </a:lvl3pPr>
            <a:lvl4pPr marL="0" indent="0">
              <a:lnSpc>
                <a:spcPct val="90000"/>
              </a:lnSpc>
              <a:spcBef>
                <a:spcPts val="900"/>
              </a:spcBef>
              <a:spcAft>
                <a:spcPts val="900"/>
              </a:spcAft>
              <a:buNone/>
              <a:defRPr sz="3000" b="0" cap="none">
                <a:solidFill>
                  <a:schemeClr val="accent2"/>
                </a:solidFill>
                <a:latin typeface="+mn-lt"/>
              </a:defRPr>
            </a:lvl4pPr>
            <a:lvl5pPr marL="0" indent="0">
              <a:lnSpc>
                <a:spcPct val="90000"/>
              </a:lnSpc>
              <a:spcBef>
                <a:spcPts val="900"/>
              </a:spcBef>
              <a:spcAft>
                <a:spcPts val="900"/>
              </a:spcAft>
              <a:buFont typeface="Arial" panose="020B0604020202020204" pitchFamily="34" charset="0"/>
              <a:buNone/>
              <a:defRPr sz="3000" b="0" cap="none">
                <a:solidFill>
                  <a:schemeClr val="accent2"/>
                </a:solidFill>
                <a:latin typeface="+mn-lt"/>
              </a:defRPr>
            </a:lvl5pPr>
            <a:lvl6pPr marL="0" indent="0">
              <a:lnSpc>
                <a:spcPct val="90000"/>
              </a:lnSpc>
              <a:spcBef>
                <a:spcPts val="900"/>
              </a:spcBef>
              <a:spcAft>
                <a:spcPts val="900"/>
              </a:spcAft>
              <a:buFont typeface="Arial" panose="020B0604020202020204" pitchFamily="34" charset="0"/>
              <a:buNone/>
              <a:defRPr sz="3000" b="0" cap="none">
                <a:solidFill>
                  <a:schemeClr val="accent2"/>
                </a:solidFill>
                <a:latin typeface="+mn-lt"/>
              </a:defRPr>
            </a:lvl6pPr>
            <a:lvl7pPr marL="0" indent="0">
              <a:lnSpc>
                <a:spcPct val="90000"/>
              </a:lnSpc>
              <a:spcBef>
                <a:spcPts val="900"/>
              </a:spcBef>
              <a:spcAft>
                <a:spcPts val="900"/>
              </a:spcAft>
              <a:buFont typeface="Arial" panose="020B0604020202020204" pitchFamily="34" charset="0"/>
              <a:buNone/>
              <a:defRPr sz="3000" b="0" cap="none">
                <a:solidFill>
                  <a:schemeClr val="accent2"/>
                </a:solidFill>
                <a:latin typeface="+mn-lt"/>
              </a:defRPr>
            </a:lvl7pPr>
            <a:lvl8pPr marL="0" indent="0">
              <a:lnSpc>
                <a:spcPct val="90000"/>
              </a:lnSpc>
              <a:spcBef>
                <a:spcPts val="900"/>
              </a:spcBef>
              <a:spcAft>
                <a:spcPts val="900"/>
              </a:spcAft>
              <a:buFont typeface="Arial" panose="020B0604020202020204" pitchFamily="34" charset="0"/>
              <a:buNone/>
              <a:defRPr sz="3000" b="0" cap="none">
                <a:solidFill>
                  <a:schemeClr val="accent2"/>
                </a:solidFill>
                <a:latin typeface="+mn-lt"/>
              </a:defRPr>
            </a:lvl8pPr>
            <a:lvl9pPr marL="0" indent="0">
              <a:lnSpc>
                <a:spcPct val="90000"/>
              </a:lnSpc>
              <a:spcBef>
                <a:spcPts val="900"/>
              </a:spcBef>
              <a:spcAft>
                <a:spcPts val="900"/>
              </a:spcAft>
              <a:buFont typeface="Arial" panose="020B0604020202020204" pitchFamily="34" charset="0"/>
              <a:buNone/>
              <a:defRPr sz="3000" b="0" cap="none">
                <a:solidFill>
                  <a:schemeClr val="accent2"/>
                </a:solidFill>
                <a:latin typeface="+mn-lt"/>
              </a:defRPr>
            </a:lvl9pPr>
          </a:lstStyle>
          <a:p>
            <a:pPr lvl="0"/>
            <a:r>
              <a:rPr lang="en-GB" dirty="0"/>
              <a:t>Click to add text</a:t>
            </a:r>
          </a:p>
        </p:txBody>
      </p:sp>
      <p:pic>
        <p:nvPicPr>
          <p:cNvPr id="8" name="Picture 7" descr="{&quot;templafy&quot;:{&quot;id&quot;:&quot;7f8afbd4-a040-43a1-8a3a-61ec87184cb4&quot;}}">
            <a:extLst>
              <a:ext uri="{FF2B5EF4-FFF2-40B4-BE49-F238E27FC236}">
                <a16:creationId xmlns:a16="http://schemas.microsoft.com/office/drawing/2014/main" id="{9AB21CF3-F9E7-CDF5-6346-06FC3A2C5F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3" name="Footers" descr="{&quot;templafy&quot;:{&quot;id&quot;:&quot;659117a1-8ef2-4745-ac11-36c26d908578&quot;}}">
            <a:extLst>
              <a:ext uri="{FF2B5EF4-FFF2-40B4-BE49-F238E27FC236}">
                <a16:creationId xmlns:a16="http://schemas.microsoft.com/office/drawing/2014/main" id="{9EF44D02-3679-66D2-3F26-4E61DC923005}"/>
              </a:ext>
            </a:extLst>
          </p:cNvPr>
          <p:cNvSpPr/>
          <p:nvPr userDrawn="1"/>
        </p:nvSpPr>
        <p:spPr>
          <a:xfrm>
            <a:off x="370252" y="4829602"/>
            <a:ext cx="4063148"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353363758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2025 JHF, PRHI, HCF, HFP</a:t>
            </a:r>
            <a:endParaRPr lang="en-US" dirty="0"/>
          </a:p>
        </p:txBody>
      </p:sp>
      <p:sp>
        <p:nvSpPr>
          <p:cNvPr id="7" name="Slide Number Placeholder 6"/>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375234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4571101" y="0"/>
            <a:ext cx="4572900" cy="51435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4571100" cy="51435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539354" y="863123"/>
            <a:ext cx="523983" cy="401477"/>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nSpc>
                <a:spcPct val="70000"/>
              </a:lnSpc>
              <a:spcBef>
                <a:spcPct val="0"/>
              </a:spcBef>
            </a:pPr>
            <a:endParaRPr lang="en-US" sz="14925" cap="all" spc="15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540000" y="1285200"/>
            <a:ext cx="3763800" cy="3318299"/>
          </a:xfrm>
        </p:spPr>
        <p:txBody>
          <a:bodyPr>
            <a:noAutofit/>
          </a:bodyPr>
          <a:lstStyle>
            <a:lvl1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1pPr>
            <a:lvl2pPr marL="0" indent="0">
              <a:lnSpc>
                <a:spcPct val="150000"/>
              </a:lnSpc>
              <a:spcBef>
                <a:spcPts val="188"/>
              </a:spcBef>
              <a:spcAft>
                <a:spcPts val="0"/>
              </a:spcAft>
              <a:buNone/>
              <a:defRPr sz="1500" b="0" cap="all">
                <a:solidFill>
                  <a:schemeClr val="accent1"/>
                </a:solidFill>
                <a:latin typeface="+mn-lt"/>
              </a:defRPr>
            </a:lvl2pPr>
            <a:lvl3pPr marL="0" indent="0">
              <a:lnSpc>
                <a:spcPct val="150000"/>
              </a:lnSpc>
              <a:spcBef>
                <a:spcPts val="188"/>
              </a:spcBef>
              <a:spcAft>
                <a:spcPts val="0"/>
              </a:spcAft>
              <a:buNone/>
              <a:defRPr sz="1500" b="0" cap="all">
                <a:solidFill>
                  <a:schemeClr val="accent1"/>
                </a:solidFill>
                <a:latin typeface="+mn-lt"/>
              </a:defRPr>
            </a:lvl3pPr>
            <a:lvl4pPr marL="0" indent="0">
              <a:lnSpc>
                <a:spcPct val="150000"/>
              </a:lnSpc>
              <a:spcBef>
                <a:spcPts val="188"/>
              </a:spcBef>
              <a:spcAft>
                <a:spcPts val="0"/>
              </a:spcAft>
              <a:buNone/>
              <a:defRPr sz="1500" b="0" cap="all">
                <a:solidFill>
                  <a:schemeClr val="accent1"/>
                </a:solidFill>
                <a:latin typeface="+mn-lt"/>
              </a:defRPr>
            </a:lvl4pPr>
            <a:lvl5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5pPr>
            <a:lvl6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6pPr>
            <a:lvl7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7pPr>
            <a:lvl8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8pPr>
            <a:lvl9pPr marL="0" indent="0">
              <a:lnSpc>
                <a:spcPct val="150000"/>
              </a:lnSpc>
              <a:spcBef>
                <a:spcPts val="188"/>
              </a:spcBef>
              <a:spcAft>
                <a:spcPts val="0"/>
              </a:spcAft>
              <a:buFont typeface="Arial" panose="020B0604020202020204" pitchFamily="34" charset="0"/>
              <a:buNone/>
              <a:defRPr sz="15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4571101" y="3463556"/>
            <a:ext cx="4572899" cy="11394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pic>
        <p:nvPicPr>
          <p:cNvPr id="6" name="Picture 5" descr="{&quot;templafy&quot;:{&quot;id&quot;:&quot;786c0d7b-2803-426b-bfbe-5c1da7660062&quot;}}">
            <a:extLst>
              <a:ext uri="{FF2B5EF4-FFF2-40B4-BE49-F238E27FC236}">
                <a16:creationId xmlns:a16="http://schemas.microsoft.com/office/drawing/2014/main" id="{574BE83B-6D0A-1C0E-DB52-F15D348038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3" name="Footers" descr="{&quot;templafy&quot;:{&quot;id&quot;:&quot;2a0c0a88-a9e9-4ded-abc0-bfa95a4d7f5c&quot;}}">
            <a:extLst>
              <a:ext uri="{FF2B5EF4-FFF2-40B4-BE49-F238E27FC236}">
                <a16:creationId xmlns:a16="http://schemas.microsoft.com/office/drawing/2014/main" id="{A80C66D1-BF62-1820-E781-B9E90AE42474}"/>
              </a:ext>
            </a:extLst>
          </p:cNvPr>
          <p:cNvSpPr/>
          <p:nvPr userDrawn="1"/>
        </p:nvSpPr>
        <p:spPr>
          <a:xfrm>
            <a:off x="370252" y="4829602"/>
            <a:ext cx="3933548" cy="135000"/>
          </a:xfrm>
          <a:prstGeom prst="rect">
            <a:avLst/>
          </a:prstGeom>
          <a:ln>
            <a:noFill/>
          </a:ln>
        </p:spPr>
        <p:txBody>
          <a:bodyPr vert="horz" lIns="0" tIns="0" rIns="0" bIns="0" rtlCol="0" anchor="b" anchorCtr="0"/>
          <a:lstStyle/>
          <a:p>
            <a:pPr lvl="0" algn="l"/>
            <a:endParaRPr lang="en-GB" sz="600" noProof="0" dirty="0">
              <a:solidFill>
                <a:schemeClr val="tx2"/>
              </a:solidFill>
            </a:endParaRPr>
          </a:p>
        </p:txBody>
      </p:sp>
    </p:spTree>
    <p:extLst>
      <p:ext uri="{BB962C8B-B14F-4D97-AF65-F5344CB8AC3E}">
        <p14:creationId xmlns:p14="http://schemas.microsoft.com/office/powerpoint/2010/main" val="203790667"/>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cial Medi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540000" y="1285199"/>
            <a:ext cx="3202500" cy="3318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3914897" y="1139562"/>
            <a:ext cx="1900708" cy="3685338"/>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152600" y="2173500"/>
            <a:ext cx="1425600" cy="14256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5707800" y="2173500"/>
            <a:ext cx="1425600" cy="14256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7177856" y="2173500"/>
            <a:ext cx="1425600" cy="14256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403082309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idebar Social Media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4572900" y="12150"/>
            <a:ext cx="4571100" cy="5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4" y="540000"/>
            <a:ext cx="3202781" cy="680391"/>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6486" y="1525500"/>
            <a:ext cx="3205650" cy="3078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3914897" y="825854"/>
            <a:ext cx="1900708" cy="3685338"/>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4152600" y="1858950"/>
            <a:ext cx="1425600" cy="14256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5707800" y="1858950"/>
            <a:ext cx="1425600" cy="14256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7177856" y="1858950"/>
            <a:ext cx="1425600" cy="1425600"/>
          </a:xfrm>
          <a:solidFill>
            <a:schemeClr val="accent6"/>
          </a:solidFill>
        </p:spPr>
        <p:txBody>
          <a:bodyPr tIns="648000" anchor="ctr" anchorCtr="0"/>
          <a:lstStyle>
            <a:lvl1pPr algn="ctr">
              <a:defRPr/>
            </a:lvl1pPr>
          </a:lstStyle>
          <a:p>
            <a:endParaRPr lang="en-GB"/>
          </a:p>
        </p:txBody>
      </p:sp>
      <p:pic>
        <p:nvPicPr>
          <p:cNvPr id="3" name="Picture 2" descr="{&quot;templafy&quot;:{&quot;id&quot;:&quot;5589e041-a2d8-42a4-8c22-e28271c48c88&quot;}}">
            <a:extLst>
              <a:ext uri="{FF2B5EF4-FFF2-40B4-BE49-F238E27FC236}">
                <a16:creationId xmlns:a16="http://schemas.microsoft.com/office/drawing/2014/main" id="{F2A68A00-2268-3853-D0B8-E453EDE764C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10" name="Footers" descr="{&quot;templafy&quot;:{&quot;id&quot;:&quot;79c87f23-d969-4b7c-bfa3-44908340a067&quot;}}">
            <a:extLst>
              <a:ext uri="{FF2B5EF4-FFF2-40B4-BE49-F238E27FC236}">
                <a16:creationId xmlns:a16="http://schemas.microsoft.com/office/drawing/2014/main" id="{265503E0-3FF2-ED24-34A7-D5D7C348D4A6}"/>
              </a:ext>
            </a:extLst>
          </p:cNvPr>
          <p:cNvSpPr/>
          <p:nvPr userDrawn="1"/>
        </p:nvSpPr>
        <p:spPr>
          <a:xfrm>
            <a:off x="370252" y="4829602"/>
            <a:ext cx="4063148"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323433557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ocial Media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651113" y="2597400"/>
            <a:ext cx="2000700" cy="20007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2906553" y="2057065"/>
            <a:ext cx="1809749" cy="540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lnSpc>
                <a:spcPct val="90000"/>
              </a:lnSpc>
            </a:pPr>
            <a:endParaRPr lang="en-US" sz="12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4841944" y="2057065"/>
            <a:ext cx="1809749" cy="540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lnSpc>
                <a:spcPct val="90000"/>
              </a:lnSpc>
            </a:pPr>
            <a:endParaRPr lang="en-US" sz="12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6790135" y="2057065"/>
            <a:ext cx="1828060" cy="540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lnSpc>
                <a:spcPct val="90000"/>
              </a:lnSpc>
            </a:pPr>
            <a:endParaRPr lang="en-US" sz="12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2906927" y="2691900"/>
            <a:ext cx="1809000" cy="1809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4842319" y="2691900"/>
            <a:ext cx="1809000" cy="1809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6799664" y="2691900"/>
            <a:ext cx="1809000" cy="1809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2906927" y="1282500"/>
            <a:ext cx="1809000" cy="677700"/>
          </a:xfrm>
        </p:spPr>
        <p:txBody>
          <a:bodyPr>
            <a:noAutofit/>
          </a:bodyPr>
          <a:lstStyle>
            <a:lvl1pPr algn="ctr">
              <a:defRPr sz="45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4842319" y="1282500"/>
            <a:ext cx="1809000" cy="677700"/>
          </a:xfrm>
        </p:spPr>
        <p:txBody>
          <a:bodyPr>
            <a:noAutofit/>
          </a:bodyPr>
          <a:lstStyle>
            <a:lvl1pPr algn="ctr">
              <a:defRPr sz="45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6799664" y="1282500"/>
            <a:ext cx="1809000" cy="677700"/>
          </a:xfrm>
        </p:spPr>
        <p:txBody>
          <a:bodyPr>
            <a:noAutofit/>
          </a:bodyPr>
          <a:lstStyle>
            <a:lvl1pPr algn="ctr">
              <a:defRPr sz="45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3048000" y="2181295"/>
            <a:ext cx="1522800" cy="291600"/>
          </a:xfrm>
        </p:spPr>
        <p:txBody>
          <a:bodyPr anchor="ctr" anchorCtr="0"/>
          <a:lstStyle>
            <a:lvl1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1pPr>
            <a:lvl2pPr marL="0" indent="0" algn="ctr">
              <a:lnSpc>
                <a:spcPct val="90000"/>
              </a:lnSpc>
              <a:spcBef>
                <a:spcPts val="900"/>
              </a:spcBef>
              <a:spcAft>
                <a:spcPts val="0"/>
              </a:spcAft>
              <a:buNone/>
              <a:defRPr sz="1050" b="1" cap="all" spc="135">
                <a:solidFill>
                  <a:schemeClr val="bg1"/>
                </a:solidFill>
                <a:latin typeface="+mj-lt"/>
              </a:defRPr>
            </a:lvl2pPr>
            <a:lvl3pPr marL="0" indent="0" algn="ctr">
              <a:lnSpc>
                <a:spcPct val="90000"/>
              </a:lnSpc>
              <a:spcBef>
                <a:spcPts val="900"/>
              </a:spcBef>
              <a:spcAft>
                <a:spcPts val="0"/>
              </a:spcAft>
              <a:buNone/>
              <a:defRPr sz="1050" b="1" cap="all" spc="135">
                <a:solidFill>
                  <a:schemeClr val="bg1"/>
                </a:solidFill>
                <a:latin typeface="+mj-lt"/>
              </a:defRPr>
            </a:lvl3pPr>
            <a:lvl4pPr marL="0" indent="0" algn="ctr">
              <a:lnSpc>
                <a:spcPct val="90000"/>
              </a:lnSpc>
              <a:spcBef>
                <a:spcPts val="900"/>
              </a:spcBef>
              <a:spcAft>
                <a:spcPts val="0"/>
              </a:spcAft>
              <a:buNone/>
              <a:defRPr sz="1050" b="1" cap="all" spc="135">
                <a:solidFill>
                  <a:schemeClr val="bg1"/>
                </a:solidFill>
                <a:latin typeface="+mj-lt"/>
              </a:defRPr>
            </a:lvl4pPr>
            <a:lvl5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5pPr>
            <a:lvl6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6pPr>
            <a:lvl7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7pPr>
            <a:lvl8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8pPr>
            <a:lvl9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4985419" y="2181295"/>
            <a:ext cx="1522800" cy="291600"/>
          </a:xfrm>
        </p:spPr>
        <p:txBody>
          <a:bodyPr anchor="ctr" anchorCtr="0"/>
          <a:lstStyle>
            <a:lvl1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1pPr>
            <a:lvl2pPr marL="0" indent="0" algn="ctr">
              <a:lnSpc>
                <a:spcPct val="90000"/>
              </a:lnSpc>
              <a:spcBef>
                <a:spcPts val="900"/>
              </a:spcBef>
              <a:spcAft>
                <a:spcPts val="0"/>
              </a:spcAft>
              <a:buNone/>
              <a:defRPr sz="1050" b="1" cap="all" spc="135">
                <a:solidFill>
                  <a:schemeClr val="bg1"/>
                </a:solidFill>
                <a:latin typeface="+mj-lt"/>
              </a:defRPr>
            </a:lvl2pPr>
            <a:lvl3pPr marL="0" indent="0" algn="ctr">
              <a:lnSpc>
                <a:spcPct val="90000"/>
              </a:lnSpc>
              <a:spcBef>
                <a:spcPts val="900"/>
              </a:spcBef>
              <a:spcAft>
                <a:spcPts val="0"/>
              </a:spcAft>
              <a:buNone/>
              <a:defRPr sz="1050" b="1" cap="all" spc="135">
                <a:solidFill>
                  <a:schemeClr val="bg1"/>
                </a:solidFill>
                <a:latin typeface="+mj-lt"/>
              </a:defRPr>
            </a:lvl3pPr>
            <a:lvl4pPr marL="0" indent="0" algn="ctr">
              <a:lnSpc>
                <a:spcPct val="90000"/>
              </a:lnSpc>
              <a:spcBef>
                <a:spcPts val="900"/>
              </a:spcBef>
              <a:spcAft>
                <a:spcPts val="0"/>
              </a:spcAft>
              <a:buNone/>
              <a:defRPr sz="1050" b="1" cap="all" spc="135">
                <a:solidFill>
                  <a:schemeClr val="bg1"/>
                </a:solidFill>
                <a:latin typeface="+mj-lt"/>
              </a:defRPr>
            </a:lvl4pPr>
            <a:lvl5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5pPr>
            <a:lvl6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6pPr>
            <a:lvl7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7pPr>
            <a:lvl8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8pPr>
            <a:lvl9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6942764" y="2181295"/>
            <a:ext cx="1522800" cy="291600"/>
          </a:xfrm>
        </p:spPr>
        <p:txBody>
          <a:bodyPr anchor="ctr" anchorCtr="0"/>
          <a:lstStyle>
            <a:lvl1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1pPr>
            <a:lvl2pPr marL="0" indent="0" algn="ctr">
              <a:lnSpc>
                <a:spcPct val="90000"/>
              </a:lnSpc>
              <a:spcBef>
                <a:spcPts val="900"/>
              </a:spcBef>
              <a:spcAft>
                <a:spcPts val="0"/>
              </a:spcAft>
              <a:buNone/>
              <a:defRPr sz="1050" b="1" cap="all" spc="135">
                <a:solidFill>
                  <a:schemeClr val="bg1"/>
                </a:solidFill>
                <a:latin typeface="+mj-lt"/>
              </a:defRPr>
            </a:lvl2pPr>
            <a:lvl3pPr marL="0" indent="0" algn="ctr">
              <a:lnSpc>
                <a:spcPct val="90000"/>
              </a:lnSpc>
              <a:spcBef>
                <a:spcPts val="900"/>
              </a:spcBef>
              <a:spcAft>
                <a:spcPts val="0"/>
              </a:spcAft>
              <a:buNone/>
              <a:defRPr sz="1050" b="1" cap="all" spc="135">
                <a:solidFill>
                  <a:schemeClr val="bg1"/>
                </a:solidFill>
                <a:latin typeface="+mj-lt"/>
              </a:defRPr>
            </a:lvl3pPr>
            <a:lvl4pPr marL="0" indent="0" algn="ctr">
              <a:lnSpc>
                <a:spcPct val="90000"/>
              </a:lnSpc>
              <a:spcBef>
                <a:spcPts val="900"/>
              </a:spcBef>
              <a:spcAft>
                <a:spcPts val="0"/>
              </a:spcAft>
              <a:buNone/>
              <a:defRPr sz="1050" b="1" cap="all" spc="135">
                <a:solidFill>
                  <a:schemeClr val="bg1"/>
                </a:solidFill>
                <a:latin typeface="+mj-lt"/>
              </a:defRPr>
            </a:lvl4pPr>
            <a:lvl5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5pPr>
            <a:lvl6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6pPr>
            <a:lvl7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7pPr>
            <a:lvl8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8pPr>
            <a:lvl9pPr marL="0" indent="0" algn="ctr">
              <a:lnSpc>
                <a:spcPct val="90000"/>
              </a:lnSpc>
              <a:spcBef>
                <a:spcPts val="900"/>
              </a:spcBef>
              <a:spcAft>
                <a:spcPts val="0"/>
              </a:spcAft>
              <a:buFont typeface="Arial" panose="020B0604020202020204" pitchFamily="34" charset="0"/>
              <a:buNone/>
              <a:defRPr sz="1050" b="1" cap="all" spc="135">
                <a:solidFill>
                  <a:schemeClr val="bg1"/>
                </a:solidFill>
                <a:latin typeface="+mj-lt"/>
              </a:defRPr>
            </a:lvl9pPr>
          </a:lstStyle>
          <a:p>
            <a:pPr lvl="0"/>
            <a:r>
              <a:rPr lang="en-US" dirty="0"/>
              <a:t>Title Here</a:t>
            </a:r>
            <a:endParaRPr lang="en-GB" dirty="0"/>
          </a:p>
        </p:txBody>
      </p:sp>
      <p:pic>
        <p:nvPicPr>
          <p:cNvPr id="7" name="Picture 6">
            <a:extLst>
              <a:ext uri="{FF2B5EF4-FFF2-40B4-BE49-F238E27FC236}">
                <a16:creationId xmlns:a16="http://schemas.microsoft.com/office/drawing/2014/main" id="{4126854C-0F3F-4897-A932-6F2600946201}"/>
              </a:ext>
            </a:extLst>
          </p:cNvPr>
          <p:cNvPicPr>
            <a:picLocks noChangeAspect="1"/>
          </p:cNvPicPr>
          <p:nvPr userDrawn="1"/>
        </p:nvPicPr>
        <p:blipFill rotWithShape="1">
          <a:blip r:embed="rId3"/>
          <a:srcRect r="9770" b="24590"/>
          <a:stretch/>
        </p:blipFill>
        <p:spPr>
          <a:xfrm>
            <a:off x="254928" y="1059583"/>
            <a:ext cx="2793073" cy="4083918"/>
          </a:xfrm>
          <a:prstGeom prst="rect">
            <a:avLst/>
          </a:prstGeom>
        </p:spPr>
      </p:pic>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pic>
        <p:nvPicPr>
          <p:cNvPr id="3" name="Picture 2" descr="{&quot;templafy&quot;:{&quot;id&quot;:&quot;2362135f-72f6-4219-975a-30dc8d9e3522&quot;}}">
            <a:extLst>
              <a:ext uri="{FF2B5EF4-FFF2-40B4-BE49-F238E27FC236}">
                <a16:creationId xmlns:a16="http://schemas.microsoft.com/office/drawing/2014/main" id="{AE01702C-E85C-8C01-9A36-B0D32FB045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Tree>
    <p:extLst>
      <p:ext uri="{BB962C8B-B14F-4D97-AF65-F5344CB8AC3E}">
        <p14:creationId xmlns:p14="http://schemas.microsoft.com/office/powerpoint/2010/main" val="36304405"/>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cree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3409354" y="1391244"/>
            <a:ext cx="1409400" cy="30456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7090300" y="1391244"/>
            <a:ext cx="1409400" cy="30456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3164021" y="1113587"/>
            <a:ext cx="1943820" cy="3489369"/>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540001" y="1285199"/>
            <a:ext cx="2624021" cy="3318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844075" y="1119074"/>
            <a:ext cx="1943820" cy="3489369"/>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5250273" y="1391244"/>
            <a:ext cx="1409400" cy="30456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5004048" y="1113587"/>
            <a:ext cx="1943820" cy="3489369"/>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149495583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evices">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4572900" y="12150"/>
            <a:ext cx="4571100" cy="5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3263648" y="1323037"/>
            <a:ext cx="5438775" cy="3057917"/>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3907632" y="1525501"/>
            <a:ext cx="4206509" cy="2505956"/>
          </a:xfrm>
          <a:solidFill>
            <a:schemeClr val="accent6"/>
          </a:solidFill>
        </p:spPr>
        <p:txBody>
          <a:bodyPr tIns="648000" anchor="ctr" anchorCtr="0"/>
          <a:lstStyle>
            <a:lvl1pPr algn="ctr">
              <a:defRPr/>
            </a:lvl1pPr>
          </a:lstStyle>
          <a:p>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4" y="540000"/>
            <a:ext cx="3202781" cy="680391"/>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6486" y="1525500"/>
            <a:ext cx="3205650" cy="3078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7665244" y="2357437"/>
            <a:ext cx="1016795" cy="2202656"/>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7485402" y="2152125"/>
            <a:ext cx="1407079" cy="2525860"/>
          </a:xfrm>
          <a:prstGeom prst="rect">
            <a:avLst/>
          </a:prstGeom>
          <a:effectLst>
            <a:reflection blurRad="39573" stA="28000" endPos="4000" dist="50800" dir="5400000" sy="-100000" algn="bl" rotWithShape="0"/>
          </a:effectLst>
        </p:spPr>
      </p:pic>
      <p:pic>
        <p:nvPicPr>
          <p:cNvPr id="3" name="Picture 2" descr="{&quot;templafy&quot;:{&quot;id&quot;:&quot;44644c9a-7d96-442b-8b2b-4f86ec5ef45d&quot;}}">
            <a:extLst>
              <a:ext uri="{FF2B5EF4-FFF2-40B4-BE49-F238E27FC236}">
                <a16:creationId xmlns:a16="http://schemas.microsoft.com/office/drawing/2014/main" id="{460B2B13-E69E-08BD-1DEB-85981624BF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12" name="Footers" descr="{&quot;templafy&quot;:{&quot;id&quot;:&quot;848e9cf8-1598-4816-9af8-e2b2f7bad2db&quot;}}">
            <a:extLst>
              <a:ext uri="{FF2B5EF4-FFF2-40B4-BE49-F238E27FC236}">
                <a16:creationId xmlns:a16="http://schemas.microsoft.com/office/drawing/2014/main" id="{659BA62A-A8BE-FA03-5F36-97B41E501250}"/>
              </a:ext>
            </a:extLst>
          </p:cNvPr>
          <p:cNvSpPr/>
          <p:nvPr userDrawn="1"/>
        </p:nvSpPr>
        <p:spPr>
          <a:xfrm>
            <a:off x="370252" y="4829602"/>
            <a:ext cx="4063148"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44826847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3900488" y="1531144"/>
            <a:ext cx="4193381" cy="2507456"/>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540000" y="1285199"/>
            <a:ext cx="2508000" cy="3318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3263648" y="1323037"/>
            <a:ext cx="5438775" cy="3057917"/>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200853396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debar Laptop">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4572900" y="12150"/>
            <a:ext cx="4571100" cy="5154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4" y="540000"/>
            <a:ext cx="2509267" cy="680391"/>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6485" y="1525500"/>
            <a:ext cx="2511515" cy="3078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3911204" y="1525500"/>
            <a:ext cx="4179094" cy="2510719"/>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3263648" y="1323037"/>
            <a:ext cx="5438775" cy="3057917"/>
          </a:xfrm>
          <a:prstGeom prst="rect">
            <a:avLst/>
          </a:prstGeom>
          <a:effectLst>
            <a:reflection blurRad="6350" stA="50000" endA="300" endPos="7000" dir="5400000" sy="-100000" algn="bl" rotWithShape="0"/>
          </a:effectLst>
        </p:spPr>
      </p:pic>
      <p:pic>
        <p:nvPicPr>
          <p:cNvPr id="10" name="Picture 9" descr="{&quot;templafy&quot;:{&quot;id&quot;:&quot;5030d8ef-6eea-4dec-b13a-8c9319d35c08&quot;}}">
            <a:extLst>
              <a:ext uri="{FF2B5EF4-FFF2-40B4-BE49-F238E27FC236}">
                <a16:creationId xmlns:a16="http://schemas.microsoft.com/office/drawing/2014/main" id="{370B13EF-D1EE-AF4A-7258-CCD767700C6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3" name="Footers" descr="{&quot;templafy&quot;:{&quot;id&quot;:&quot;0460ab99-16ba-412d-885c-e0bb32141085&quot;}}">
            <a:extLst>
              <a:ext uri="{FF2B5EF4-FFF2-40B4-BE49-F238E27FC236}">
                <a16:creationId xmlns:a16="http://schemas.microsoft.com/office/drawing/2014/main" id="{A8E3D4F8-4824-4C0A-18D2-867C9C52094C}"/>
              </a:ext>
            </a:extLst>
          </p:cNvPr>
          <p:cNvSpPr/>
          <p:nvPr userDrawn="1"/>
        </p:nvSpPr>
        <p:spPr>
          <a:xfrm>
            <a:off x="370252" y="4829602"/>
            <a:ext cx="4063148"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293574158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debar Billboard">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1948462" y="3416"/>
            <a:ext cx="7195538" cy="5136669"/>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2627834" cy="51435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539355" y="540000"/>
            <a:ext cx="1813321" cy="680391"/>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536485" y="1525500"/>
            <a:ext cx="1816190" cy="3078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3095625" y="1536300"/>
            <a:ext cx="5312175" cy="1966519"/>
          </a:xfrm>
          <a:solidFill>
            <a:schemeClr val="bg1"/>
          </a:solidFill>
        </p:spPr>
        <p:txBody>
          <a:bodyPr tIns="648000" anchor="ctr" anchorCtr="0"/>
          <a:lstStyle>
            <a:lvl1pPr algn="ctr">
              <a:defRPr/>
            </a:lvl1pPr>
          </a:lstStyle>
          <a:p>
            <a:r>
              <a:rPr lang="en-GB" dirty="0"/>
              <a:t>Click icon to add picture</a:t>
            </a:r>
          </a:p>
        </p:txBody>
      </p:sp>
      <p:pic>
        <p:nvPicPr>
          <p:cNvPr id="6" name="Picture 5" descr="{&quot;templafy&quot;:{&quot;id&quot;:&quot;10a35f0a-476e-4b41-9f50-d57bdffc9676&quot;}}">
            <a:extLst>
              <a:ext uri="{FF2B5EF4-FFF2-40B4-BE49-F238E27FC236}">
                <a16:creationId xmlns:a16="http://schemas.microsoft.com/office/drawing/2014/main" id="{DF07889E-C362-E03E-B3DC-509150D9373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5" name="Footers" descr="{&quot;templafy&quot;:{&quot;id&quot;:&quot;c2eece9d-cddf-4fbc-87b2-3918aee0f3e3&quot;}}">
            <a:extLst>
              <a:ext uri="{FF2B5EF4-FFF2-40B4-BE49-F238E27FC236}">
                <a16:creationId xmlns:a16="http://schemas.microsoft.com/office/drawing/2014/main" id="{5FF96054-72DE-8601-1E1E-8784184272B8}"/>
              </a:ext>
            </a:extLst>
          </p:cNvPr>
          <p:cNvSpPr/>
          <p:nvPr userDrawn="1"/>
        </p:nvSpPr>
        <p:spPr>
          <a:xfrm>
            <a:off x="370252" y="4829602"/>
            <a:ext cx="1982423"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137504867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gazi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540000" y="1285199"/>
            <a:ext cx="4591500" cy="3318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5738867" y="1221660"/>
            <a:ext cx="2813423" cy="338184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6246186" y="1220573"/>
            <a:ext cx="2306074" cy="3381919"/>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6246186" y="1221116"/>
            <a:ext cx="543949" cy="338184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lnSpc>
                <a:spcPct val="90000"/>
              </a:lnSpc>
            </a:pPr>
            <a:endParaRPr lang="en-US" sz="1200" noProof="0" dirty="0" err="1">
              <a:latin typeface="+mj-lt"/>
            </a:endParaRPr>
          </a:p>
        </p:txBody>
      </p:sp>
    </p:spTree>
    <p:extLst>
      <p:ext uri="{BB962C8B-B14F-4D97-AF65-F5344CB8AC3E}">
        <p14:creationId xmlns:p14="http://schemas.microsoft.com/office/powerpoint/2010/main" val="343887969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2025 JHF, PRHI, HCF, HFP</a:t>
            </a:r>
            <a:endParaRPr lang="en-US" dirty="0"/>
          </a:p>
        </p:txBody>
      </p:sp>
      <p:sp>
        <p:nvSpPr>
          <p:cNvPr id="9" name="Slide Number Placeholder 8"/>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3752181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166835640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3" name="Picture 2" descr="{&quot;templafy&quot;:{&quot;id&quot;:&quot;b83aa9d8-7791-483f-9ae5-6223e0f23f31&quot;}}">
            <a:extLst>
              <a:ext uri="{FF2B5EF4-FFF2-40B4-BE49-F238E27FC236}">
                <a16:creationId xmlns:a16="http://schemas.microsoft.com/office/drawing/2014/main" id="{6CA5DCA7-8567-AE77-0577-F6F61ED6A4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2" name="Footers" descr="{&quot;templafy&quot;:{&quot;id&quot;:&quot;43fa2f32-d6a5-4c18-9972-700d54b67d5d&quot;}}">
            <a:extLst>
              <a:ext uri="{FF2B5EF4-FFF2-40B4-BE49-F238E27FC236}">
                <a16:creationId xmlns:a16="http://schemas.microsoft.com/office/drawing/2014/main" id="{671FF6C4-2E7B-8812-247C-481E08287004}"/>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385966020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A99DF-29E6-9194-487B-0815EC833FA2}"/>
              </a:ext>
            </a:extLst>
          </p:cNvPr>
          <p:cNvSpPr/>
          <p:nvPr userDrawn="1"/>
        </p:nvSpPr>
        <p:spPr>
          <a:xfrm>
            <a:off x="0" y="1"/>
            <a:ext cx="9144000" cy="51435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6" name="Picture 5" descr="{&quot;templafy&quot;:{&quot;id&quot;:&quot;a26b97f9-c509-4cca-95f5-22ecbdf6ddd2&quot;}}">
            <a:extLst>
              <a:ext uri="{FF2B5EF4-FFF2-40B4-BE49-F238E27FC236}">
                <a16:creationId xmlns:a16="http://schemas.microsoft.com/office/drawing/2014/main" id="{6D806B77-2F88-8165-D000-CD5853815C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
        <p:nvSpPr>
          <p:cNvPr id="3" name="Footers" descr="{&quot;templafy&quot;:{&quot;id&quot;:&quot;73c3a028-7946-4a49-8ed1-d50152736e8e&quot;}}">
            <a:extLst>
              <a:ext uri="{FF2B5EF4-FFF2-40B4-BE49-F238E27FC236}">
                <a16:creationId xmlns:a16="http://schemas.microsoft.com/office/drawing/2014/main" id="{882B42BA-3646-F146-CA01-0321063D76A1}"/>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bg1"/>
              </a:solidFill>
            </a:endParaRPr>
          </a:p>
        </p:txBody>
      </p:sp>
    </p:spTree>
    <p:extLst>
      <p:ext uri="{BB962C8B-B14F-4D97-AF65-F5344CB8AC3E}">
        <p14:creationId xmlns:p14="http://schemas.microsoft.com/office/powerpoint/2010/main" val="146497335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Tree>
    <p:extLst>
      <p:ext uri="{BB962C8B-B14F-4D97-AF65-F5344CB8AC3E}">
        <p14:creationId xmlns:p14="http://schemas.microsoft.com/office/powerpoint/2010/main" val="267121366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pic>
        <p:nvPicPr>
          <p:cNvPr id="3" name="Picture 2" descr="{&quot;templafy&quot;:{&quot;id&quot;:&quot;1cdd5dc1-a639-41a4-98f5-eee799acfad1&quot;}}">
            <a:extLst>
              <a:ext uri="{FF2B5EF4-FFF2-40B4-BE49-F238E27FC236}">
                <a16:creationId xmlns:a16="http://schemas.microsoft.com/office/drawing/2014/main" id="{F13F3B12-4D78-D84E-FA4F-B2BA6577F0E9}"/>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p:blipFill>
        <p:spPr>
          <a:xfrm>
            <a:off x="2667000" y="2095500"/>
            <a:ext cx="3810000" cy="952500"/>
          </a:xfrm>
          <a:prstGeom prst="rect">
            <a:avLst/>
          </a:prstGeom>
        </p:spPr>
      </p:pic>
    </p:spTree>
    <p:extLst>
      <p:ext uri="{BB962C8B-B14F-4D97-AF65-F5344CB8AC3E}">
        <p14:creationId xmlns:p14="http://schemas.microsoft.com/office/powerpoint/2010/main" val="292304301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48">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pic>
        <p:nvPicPr>
          <p:cNvPr id="3" name="Picture 2" descr="{&quot;templafy&quot;:{&quot;id&quot;:&quot;133fde4c-0656-492e-a300-17bbae341217&quot;}}">
            <a:extLst>
              <a:ext uri="{FF2B5EF4-FFF2-40B4-BE49-F238E27FC236}">
                <a16:creationId xmlns:a16="http://schemas.microsoft.com/office/drawing/2014/main" id="{92217D94-72CE-F983-4841-BDD30C44FD03}"/>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p:blipFill>
        <p:spPr>
          <a:xfrm>
            <a:off x="2667000" y="2095500"/>
            <a:ext cx="3810000" cy="952500"/>
          </a:xfrm>
          <a:prstGeom prst="rect">
            <a:avLst/>
          </a:prstGeom>
        </p:spPr>
      </p:pic>
    </p:spTree>
    <p:extLst>
      <p:ext uri="{BB962C8B-B14F-4D97-AF65-F5344CB8AC3E}">
        <p14:creationId xmlns:p14="http://schemas.microsoft.com/office/powerpoint/2010/main" val="14356890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539354" y="539354"/>
            <a:ext cx="8064103" cy="1615827"/>
          </a:xfrm>
          <a:prstGeom prst="rect">
            <a:avLst/>
          </a:prstGeom>
          <a:noFill/>
        </p:spPr>
        <p:txBody>
          <a:bodyPr wrap="square" rtlCol="0">
            <a:spAutoFit/>
          </a:bodyPr>
          <a:lstStyle/>
          <a:p>
            <a:pPr algn="ctr"/>
            <a:r>
              <a:rPr lang="en-GB" sz="3300" dirty="0">
                <a:solidFill>
                  <a:schemeClr val="bg1"/>
                </a:solidFill>
              </a:rPr>
              <a:t>If you see any </a:t>
            </a:r>
            <a:r>
              <a:rPr lang="en-GB" sz="3300" b="1" i="1" dirty="0">
                <a:solidFill>
                  <a:schemeClr val="bg1"/>
                </a:solidFill>
              </a:rPr>
              <a:t>layouts after this </a:t>
            </a:r>
            <a:r>
              <a:rPr lang="en-GB" sz="3300" dirty="0">
                <a:solidFill>
                  <a:schemeClr val="bg1"/>
                </a:solidFill>
              </a:rPr>
              <a:t>one,</a:t>
            </a:r>
            <a:br>
              <a:rPr lang="en-GB" sz="3300" dirty="0">
                <a:solidFill>
                  <a:schemeClr val="bg1"/>
                </a:solidFill>
              </a:rPr>
            </a:br>
            <a:r>
              <a:rPr lang="en-GB" sz="33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539354" y="1914488"/>
            <a:ext cx="7369969" cy="1708160"/>
          </a:xfrm>
          <a:prstGeom prst="rect">
            <a:avLst/>
          </a:prstGeom>
          <a:noFill/>
        </p:spPr>
        <p:txBody>
          <a:bodyPr wrap="square" rtlCol="0">
            <a:spAutoFit/>
          </a:bodyPr>
          <a:lstStyle/>
          <a:p>
            <a:pPr algn="ctr"/>
            <a:r>
              <a:rPr lang="en-GB" sz="105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7803656" y="2493920"/>
            <a:ext cx="777591" cy="777591"/>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450"/>
                </a:spcBef>
                <a:buClr>
                  <a:srgbClr val="003755"/>
                </a:buClr>
              </a:pPr>
              <a:endParaRPr lang="en-GB" sz="105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539354" y="3856708"/>
            <a:ext cx="8064103" cy="618118"/>
          </a:xfrm>
          <a:prstGeom prst="rect">
            <a:avLst/>
          </a:prstGeom>
          <a:noFill/>
        </p:spPr>
        <p:txBody>
          <a:bodyPr wrap="square" rtlCol="0">
            <a:spAutoFit/>
          </a:bodyPr>
          <a:lstStyle/>
          <a:p>
            <a:pPr algn="ctr">
              <a:spcAft>
                <a:spcPts val="450"/>
              </a:spcAft>
            </a:pPr>
            <a:r>
              <a:rPr lang="en-GB" sz="1500" dirty="0">
                <a:solidFill>
                  <a:schemeClr val="bg1"/>
                </a:solidFill>
              </a:rPr>
              <a:t>Due to PowerPoint’s standard Copy/Paste functionality extra undesirable layouts can appear.</a:t>
            </a:r>
          </a:p>
          <a:p>
            <a:pPr algn="ctr">
              <a:spcAft>
                <a:spcPts val="450"/>
              </a:spcAft>
            </a:pPr>
            <a:r>
              <a:rPr lang="en-GB" sz="15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147440679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2025 JHF, PRHI, HCF, HFP</a:t>
            </a:r>
            <a:endParaRPr lang="en-US" dirty="0"/>
          </a:p>
        </p:txBody>
      </p:sp>
      <p:sp>
        <p:nvSpPr>
          <p:cNvPr id="5" name="Slide Number Placeholder 4"/>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135840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2025 JHF, PRHI, HCF, HFP</a:t>
            </a:r>
            <a:endParaRPr lang="en-US" dirty="0"/>
          </a:p>
        </p:txBody>
      </p:sp>
      <p:sp>
        <p:nvSpPr>
          <p:cNvPr id="9" name="Slide Number Placeholder 8"/>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24945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2025 JHF, PRHI, HCF, HFP</a:t>
            </a:r>
            <a:endParaRPr lang="en-US" dirty="0"/>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219366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9129" y="539354"/>
            <a:ext cx="3664328" cy="4204035"/>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1" y="174040"/>
            <a:ext cx="9143999" cy="51435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GB" sz="1500" noProof="0" dirty="0" err="1"/>
          </a:p>
        </p:txBody>
      </p:sp>
      <p:pic>
        <p:nvPicPr>
          <p:cNvPr id="3" name="Picture 2" descr="{&quot;templafy&quot;:{&quot;id&quot;:&quot;dc43e8c6-c512-4b2c-a29d-b4397d8b2eb6&quot;}}">
            <a:extLst>
              <a:ext uri="{FF2B5EF4-FFF2-40B4-BE49-F238E27FC236}">
                <a16:creationId xmlns:a16="http://schemas.microsoft.com/office/drawing/2014/main" id="{8FD3E9EB-BD3A-C99C-9AF7-F45AF2F08952}"/>
              </a:ext>
            </a:extLst>
          </p:cNvPr>
          <p:cNvPicPr>
            <a:picLocks noChangeAspect="1"/>
          </p:cNvPicPr>
          <p:nvPr userDrawn="1"/>
        </p:nvPicPr>
        <p:blipFill>
          <a:blip r:embed="rId5">
            <a:extLst>
              <a:ext uri="{28A0092B-C50C-407E-A947-70E740481C1C}">
                <a14:useLocalDpi xmlns:a14="http://schemas.microsoft.com/office/drawing/2010/main" val="0"/>
              </a:ext>
            </a:extLst>
          </a:blip>
          <a:stretch/>
        </p:blipFill>
        <p:spPr>
          <a:xfrm>
            <a:off x="529049" y="529465"/>
            <a:ext cx="3810000" cy="952500"/>
          </a:xfrm>
          <a:prstGeom prst="rect">
            <a:avLst/>
          </a:prstGeom>
        </p:spPr>
      </p:pic>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9144900" cy="27000"/>
          </a:xfrm>
          <a:solidFill>
            <a:srgbClr val="990000"/>
          </a:solidFill>
          <a:ln>
            <a:solidFill>
              <a:srgbClr val="990000">
                <a:alpha val="0"/>
              </a:srgbClr>
            </a:solidFill>
          </a:ln>
        </p:spPr>
        <p:txBody>
          <a:bodyPr/>
          <a:lstStyle>
            <a:lvl1pPr marL="0" indent="0">
              <a:buNone/>
              <a:defRPr sz="450">
                <a:noFill/>
              </a:defRPr>
            </a:lvl1pPr>
            <a:lvl2pPr marL="0" indent="0">
              <a:defRPr sz="450">
                <a:noFill/>
              </a:defRPr>
            </a:lvl2pPr>
            <a:lvl3pPr marL="0" indent="0">
              <a:defRPr sz="450">
                <a:noFill/>
              </a:defRPr>
            </a:lvl3pPr>
            <a:lvl4pPr marL="0" indent="0">
              <a:defRPr sz="450">
                <a:noFill/>
              </a:defRPr>
            </a:lvl4pPr>
            <a:lvl5pPr marL="0" indent="0">
              <a:defRPr sz="450">
                <a:noFill/>
              </a:defRPr>
            </a:lvl5pPr>
          </a:lstStyle>
          <a:p>
            <a:pPr lvl="0"/>
            <a:r>
              <a:rPr lang="en-US" dirty="0"/>
              <a:t>.</a:t>
            </a:r>
          </a:p>
        </p:txBody>
      </p:sp>
      <p:pic>
        <p:nvPicPr>
          <p:cNvPr id="18" name="Picture 17" descr="{&quot;templafy&quot;:{&quot;id&quot;:&quot;b2e74368-a260-4438-a879-843cf34d9875&quot;}}">
            <a:extLst>
              <a:ext uri="{FF2B5EF4-FFF2-40B4-BE49-F238E27FC236}">
                <a16:creationId xmlns:a16="http://schemas.microsoft.com/office/drawing/2014/main" id="{F4871A12-966F-AB54-D025-11147D2B69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85100" y="4112100"/>
            <a:ext cx="1823644" cy="540000"/>
          </a:xfrm>
          <a:prstGeom prst="rect">
            <a:avLst/>
          </a:prstGeom>
        </p:spPr>
      </p:pic>
      <p:sp>
        <p:nvSpPr>
          <p:cNvPr id="4" name="Title 1">
            <a:extLst>
              <a:ext uri="{FF2B5EF4-FFF2-40B4-BE49-F238E27FC236}">
                <a16:creationId xmlns:a16="http://schemas.microsoft.com/office/drawing/2014/main" id="{1D8734B6-FF82-51DC-47D5-1C0BF6F1A669}"/>
              </a:ext>
            </a:extLst>
          </p:cNvPr>
          <p:cNvSpPr>
            <a:spLocks noGrp="1"/>
          </p:cNvSpPr>
          <p:nvPr>
            <p:ph type="ctrTitle" hasCustomPrompt="1"/>
          </p:nvPr>
        </p:nvSpPr>
        <p:spPr>
          <a:xfrm>
            <a:off x="553327" y="2370600"/>
            <a:ext cx="8050129" cy="1336500"/>
          </a:xfrm>
        </p:spPr>
        <p:txBody>
          <a:bodyPr anchor="t" anchorCtr="0">
            <a:noAutofit/>
          </a:bodyPr>
          <a:lstStyle>
            <a:lvl1pPr algn="l">
              <a:defRPr sz="3600">
                <a:solidFill>
                  <a:schemeClr val="tx2"/>
                </a:solidFill>
              </a:defRPr>
            </a:lvl1pPr>
          </a:lstStyle>
          <a:p>
            <a:r>
              <a:rPr lang="en-US" noProof="0" dirty="0"/>
              <a:t>Click to Add Title</a:t>
            </a:r>
          </a:p>
        </p:txBody>
      </p:sp>
      <p:sp>
        <p:nvSpPr>
          <p:cNvPr id="5" name="Subtitle 2">
            <a:extLst>
              <a:ext uri="{FF2B5EF4-FFF2-40B4-BE49-F238E27FC236}">
                <a16:creationId xmlns:a16="http://schemas.microsoft.com/office/drawing/2014/main" id="{58E6A62F-5EE0-DF6B-07CD-0B354081E7E5}"/>
              </a:ext>
            </a:extLst>
          </p:cNvPr>
          <p:cNvSpPr>
            <a:spLocks noGrp="1"/>
          </p:cNvSpPr>
          <p:nvPr>
            <p:ph type="subTitle" idx="1" hasCustomPrompt="1"/>
          </p:nvPr>
        </p:nvSpPr>
        <p:spPr>
          <a:xfrm>
            <a:off x="540000" y="2027700"/>
            <a:ext cx="8050128" cy="229500"/>
          </a:xfrm>
        </p:spPr>
        <p:txBody>
          <a:bodyPr>
            <a:noAutofit/>
          </a:bodyPr>
          <a:lstStyle>
            <a:lvl1pPr marL="0" indent="0" algn="l">
              <a:spcBef>
                <a:spcPts val="0"/>
              </a:spcBef>
              <a:spcAft>
                <a:spcPts val="0"/>
              </a:spcAft>
              <a:buNone/>
              <a:defRPr sz="1350" b="1" cap="all" spc="150" baseline="0">
                <a:solidFill>
                  <a:schemeClr val="accent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add subtitle</a:t>
            </a:r>
          </a:p>
        </p:txBody>
      </p:sp>
      <p:sp>
        <p:nvSpPr>
          <p:cNvPr id="21" name="Text Placeholder 11">
            <a:extLst>
              <a:ext uri="{FF2B5EF4-FFF2-40B4-BE49-F238E27FC236}">
                <a16:creationId xmlns:a16="http://schemas.microsoft.com/office/drawing/2014/main" id="{251DC0FA-582F-179B-E738-1BBB95CD3363}"/>
              </a:ext>
            </a:extLst>
          </p:cNvPr>
          <p:cNvSpPr>
            <a:spLocks noGrp="1"/>
          </p:cNvSpPr>
          <p:nvPr>
            <p:ph type="body" sz="quarter" idx="28" hasCustomPrompt="1"/>
          </p:nvPr>
        </p:nvSpPr>
        <p:spPr>
          <a:xfrm>
            <a:off x="540544" y="4305270"/>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1">
                <a:solidFill>
                  <a:schemeClr val="tx2"/>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name</a:t>
            </a:r>
            <a:endParaRPr lang="en-GB" dirty="0"/>
          </a:p>
        </p:txBody>
      </p:sp>
      <p:sp>
        <p:nvSpPr>
          <p:cNvPr id="22" name="Text Placeholder 11">
            <a:extLst>
              <a:ext uri="{FF2B5EF4-FFF2-40B4-BE49-F238E27FC236}">
                <a16:creationId xmlns:a16="http://schemas.microsoft.com/office/drawing/2014/main" id="{1515E92D-D3D4-9D54-8555-29BBC3428DC8}"/>
              </a:ext>
            </a:extLst>
          </p:cNvPr>
          <p:cNvSpPr>
            <a:spLocks noGrp="1"/>
          </p:cNvSpPr>
          <p:nvPr>
            <p:ph type="body" sz="quarter" idx="29" hasCustomPrompt="1"/>
          </p:nvPr>
        </p:nvSpPr>
        <p:spPr>
          <a:xfrm>
            <a:off x="540000" y="4468033"/>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975" b="0">
                <a:solidFill>
                  <a:schemeClr val="tx2"/>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title</a:t>
            </a:r>
            <a:endParaRPr lang="en-GB" dirty="0"/>
          </a:p>
        </p:txBody>
      </p:sp>
      <p:sp>
        <p:nvSpPr>
          <p:cNvPr id="23" name="Text Placeholder 11">
            <a:extLst>
              <a:ext uri="{FF2B5EF4-FFF2-40B4-BE49-F238E27FC236}">
                <a16:creationId xmlns:a16="http://schemas.microsoft.com/office/drawing/2014/main" id="{E327DC5C-E1C0-B8CB-4B84-DA580F6C816B}"/>
              </a:ext>
            </a:extLst>
          </p:cNvPr>
          <p:cNvSpPr>
            <a:spLocks noGrp="1"/>
          </p:cNvSpPr>
          <p:nvPr>
            <p:ph type="body" sz="quarter" idx="30" hasCustomPrompt="1"/>
          </p:nvPr>
        </p:nvSpPr>
        <p:spPr>
          <a:xfrm>
            <a:off x="540000" y="4689622"/>
            <a:ext cx="3895725" cy="135000"/>
          </a:xfrm>
        </p:spPr>
        <p:txBody>
          <a:bodyPr anchor="b" anchorCtr="0">
            <a:noAutofit/>
          </a:bodyPr>
          <a:lstStyle>
            <a:lvl1pPr marL="0" indent="0">
              <a:lnSpc>
                <a:spcPct val="100000"/>
              </a:lnSpc>
              <a:spcBef>
                <a:spcPts val="188"/>
              </a:spcBef>
              <a:spcAft>
                <a:spcPts val="450"/>
              </a:spcAft>
              <a:buFont typeface="Arial" panose="020B0604020202020204" pitchFamily="34" charset="0"/>
              <a:buNone/>
              <a:defRPr sz="750" b="0">
                <a:solidFill>
                  <a:schemeClr val="tx2"/>
                </a:solidFill>
                <a:latin typeface="+mj-lt"/>
              </a:defRPr>
            </a:lvl1pPr>
            <a:lvl2pPr marL="0" indent="0">
              <a:lnSpc>
                <a:spcPct val="100000"/>
              </a:lnSpc>
              <a:spcBef>
                <a:spcPts val="188"/>
              </a:spcBef>
              <a:spcAft>
                <a:spcPts val="450"/>
              </a:spcAft>
              <a:buNone/>
              <a:defRPr sz="750" b="1">
                <a:solidFill>
                  <a:schemeClr val="bg1"/>
                </a:solidFill>
                <a:latin typeface="+mj-lt"/>
              </a:defRPr>
            </a:lvl2pPr>
            <a:lvl3pPr marL="0" indent="0">
              <a:lnSpc>
                <a:spcPct val="100000"/>
              </a:lnSpc>
              <a:spcBef>
                <a:spcPts val="188"/>
              </a:spcBef>
              <a:spcAft>
                <a:spcPts val="450"/>
              </a:spcAft>
              <a:buNone/>
              <a:defRPr sz="750" b="1">
                <a:solidFill>
                  <a:schemeClr val="bg1"/>
                </a:solidFill>
                <a:latin typeface="+mj-lt"/>
              </a:defRPr>
            </a:lvl3pPr>
            <a:lvl4pPr marL="0" indent="0">
              <a:lnSpc>
                <a:spcPct val="100000"/>
              </a:lnSpc>
              <a:spcBef>
                <a:spcPts val="188"/>
              </a:spcBef>
              <a:spcAft>
                <a:spcPts val="450"/>
              </a:spcAft>
              <a:buNone/>
              <a:defRPr sz="750" b="1">
                <a:solidFill>
                  <a:schemeClr val="bg1"/>
                </a:solidFill>
                <a:latin typeface="+mj-lt"/>
              </a:defRPr>
            </a:lvl4pPr>
            <a:lvl5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5pPr>
            <a:lvl6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6pPr>
            <a:lvl7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7pPr>
            <a:lvl8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8pPr>
            <a:lvl9pPr marL="0" indent="0">
              <a:lnSpc>
                <a:spcPct val="100000"/>
              </a:lnSpc>
              <a:spcBef>
                <a:spcPts val="188"/>
              </a:spcBef>
              <a:spcAft>
                <a:spcPts val="450"/>
              </a:spcAft>
              <a:buFont typeface="Arial" panose="020B0604020202020204" pitchFamily="34" charset="0"/>
              <a:buNone/>
              <a:defRPr sz="75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379509818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tags" Target="../tags/tag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tags" Target="../tags/tag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8" Type="http://schemas.openxmlformats.org/officeDocument/2006/relationships/slideLayout" Target="../slideLayouts/slideLayout16.xml"/><Relationship Id="rId51" Type="http://schemas.openxmlformats.org/officeDocument/2006/relationships/tags" Target="../tags/tag2.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 2025 JHF, PRHI, HCF, HFP</a:t>
            </a:r>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E97A03E-C790-4462-A76B-258E5BF5C3E7}"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0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4" r:id="rId8"/>
  </p:sldLayoutIdLst>
  <p:hf hdr="0" dt="0"/>
  <p:txStyles>
    <p:titleStyle>
      <a:lvl1pPr algn="l" defTabSz="685800" rtl="0" eaLnBrk="1" latinLnBrk="0" hangingPunct="1">
        <a:lnSpc>
          <a:spcPct val="85000"/>
        </a:lnSpc>
        <a:spcBef>
          <a:spcPct val="0"/>
        </a:spcBef>
        <a:buNone/>
        <a:defRPr sz="3600" kern="1200" spc="-38" baseline="0">
          <a:solidFill>
            <a:srgbClr val="002060"/>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50"/>
            </p:custDataLst>
          </p:nvPr>
        </p:nvSpPr>
        <p:spPr>
          <a:xfrm>
            <a:off x="539354" y="540000"/>
            <a:ext cx="8065293" cy="680400"/>
          </a:xfrm>
          <a:prstGeom prst="rect">
            <a:avLst/>
          </a:prstGeom>
        </p:spPr>
        <p:txBody>
          <a:bodyPr vert="horz" lIns="0" tIns="0" rIns="0" bIns="0" rtlCol="0" anchor="t" anchorCtr="0">
            <a:noAutofit/>
          </a:bodyPr>
          <a:lstStyle/>
          <a:p>
            <a:endParaRPr lang="en-US" noProof="0" dirty="0"/>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1"/>
            </p:custDataLst>
          </p:nvPr>
        </p:nvSpPr>
        <p:spPr>
          <a:xfrm>
            <a:off x="540000" y="1285199"/>
            <a:ext cx="8064000" cy="33183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174313" y="4830801"/>
            <a:ext cx="195938" cy="135000"/>
          </a:xfrm>
          <a:prstGeom prst="rect">
            <a:avLst/>
          </a:prstGeom>
        </p:spPr>
        <p:txBody>
          <a:bodyPr vert="horz" lIns="0" tIns="0" rIns="0" bIns="0" rtlCol="0" anchor="b" anchorCtr="0"/>
          <a:lstStyle>
            <a:lvl1pPr algn="l">
              <a:defRPr sz="600">
                <a:solidFill>
                  <a:schemeClr val="accent1"/>
                </a:solidFill>
              </a:defRPr>
            </a:lvl1pPr>
          </a:lstStyle>
          <a:p>
            <a:r>
              <a:rPr lang="en-US" noProof="0" dirty="0"/>
              <a:t>25</a:t>
            </a:r>
          </a:p>
        </p:txBody>
      </p:sp>
      <p:sp>
        <p:nvSpPr>
          <p:cNvPr id="14" name="Footers" descr="{&quot;templafy&quot;:{&quot;id&quot;:&quot;1e4db476-e4a3-406c-83b1-85764d7eb366&quot;}}">
            <a:extLst>
              <a:ext uri="{FF2B5EF4-FFF2-40B4-BE49-F238E27FC236}">
                <a16:creationId xmlns:a16="http://schemas.microsoft.com/office/drawing/2014/main" id="{C9D8BBB8-64ED-CEAF-3B7D-CCE7CC4C4579}"/>
              </a:ext>
            </a:extLst>
          </p:cNvPr>
          <p:cNvSpPr/>
          <p:nvPr userDrawn="1"/>
        </p:nvSpPr>
        <p:spPr>
          <a:xfrm>
            <a:off x="370252" y="4829602"/>
            <a:ext cx="5572199" cy="135000"/>
          </a:xfrm>
          <a:prstGeom prst="rect">
            <a:avLst/>
          </a:prstGeom>
          <a:ln>
            <a:noFill/>
          </a:ln>
        </p:spPr>
        <p:txBody>
          <a:bodyPr vert="horz" lIns="0" tIns="0" rIns="0" bIns="0" rtlCol="0" anchor="b" anchorCtr="0"/>
          <a:lstStyle/>
          <a:p>
            <a:pPr lvl="0" algn="l"/>
            <a:endParaRPr lang="en-GB" sz="600" noProof="0" dirty="0">
              <a:solidFill>
                <a:schemeClr val="accent1"/>
              </a:solidFill>
            </a:endParaRP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2"/>
            </p:custDataLst>
          </p:nvPr>
        </p:nvSpPr>
        <p:spPr>
          <a:xfrm>
            <a:off x="0" y="0"/>
            <a:ext cx="476250" cy="1905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a:solidFill>
                <a:srgbClr val="FFFFFF"/>
              </a:solidFill>
            </a:endParaRPr>
          </a:p>
        </p:txBody>
      </p:sp>
      <p:pic>
        <p:nvPicPr>
          <p:cNvPr id="4" name="Picture 3" descr="{&quot;templafy&quot;:{&quot;id&quot;:&quot;603fa8d9-5481-41ec-9054-2be1e431de60&quot;}}">
            <a:extLst>
              <a:ext uri="{FF2B5EF4-FFF2-40B4-BE49-F238E27FC236}">
                <a16:creationId xmlns:a16="http://schemas.microsoft.com/office/drawing/2014/main" id="{8059816C-D3A3-3BFA-69EF-D71F3A10EB31}"/>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p:blipFill>
        <p:spPr>
          <a:xfrm>
            <a:off x="6648450" y="4607137"/>
            <a:ext cx="2495550" cy="533400"/>
          </a:xfrm>
          <a:prstGeom prst="rect">
            <a:avLst/>
          </a:prstGeom>
        </p:spPr>
      </p:pic>
    </p:spTree>
    <p:extLst>
      <p:ext uri="{BB962C8B-B14F-4D97-AF65-F5344CB8AC3E}">
        <p14:creationId xmlns:p14="http://schemas.microsoft.com/office/powerpoint/2010/main" val="25478608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 id="2147483749" r:id="rId42"/>
    <p:sldLayoutId id="2147483750" r:id="rId43"/>
    <p:sldLayoutId id="2147483751" r:id="rId44"/>
    <p:sldLayoutId id="2147483752" r:id="rId45"/>
    <p:sldLayoutId id="2147483753" r:id="rId46"/>
    <p:sldLayoutId id="2147483754" r:id="rId47"/>
    <p:sldLayoutId id="2147483755" r:id="rId48"/>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n-lt"/>
          <a:ea typeface="+mj-ea"/>
          <a:cs typeface="+mj-cs"/>
        </a:defRPr>
      </a:lvl1pPr>
    </p:titleStyle>
    <p:bodyStyle>
      <a:lvl1pPr marL="0" indent="0" algn="l" defTabSz="685800" rtl="0" eaLnBrk="1" latinLnBrk="0" hangingPunct="1">
        <a:lnSpc>
          <a:spcPct val="100000"/>
        </a:lnSpc>
        <a:spcBef>
          <a:spcPts val="188"/>
        </a:spcBef>
        <a:spcAft>
          <a:spcPts val="450"/>
        </a:spcAft>
        <a:buFont typeface="Arial" panose="020B0604020202020204" pitchFamily="34" charset="0"/>
        <a:buNone/>
        <a:defRPr sz="1350" kern="1200">
          <a:solidFill>
            <a:schemeClr val="accent1"/>
          </a:solidFill>
          <a:latin typeface="+mn-lt"/>
          <a:ea typeface="+mn-ea"/>
          <a:cs typeface="+mn-cs"/>
        </a:defRPr>
      </a:lvl1pPr>
      <a:lvl2pPr marL="102600" indent="-102600" algn="l" defTabSz="685800" rtl="0" eaLnBrk="1" latinLnBrk="0" hangingPunct="1">
        <a:lnSpc>
          <a:spcPct val="100000"/>
        </a:lnSpc>
        <a:spcBef>
          <a:spcPts val="300"/>
        </a:spcBef>
        <a:spcAft>
          <a:spcPts val="75"/>
        </a:spcAft>
        <a:buClr>
          <a:schemeClr val="accent3"/>
        </a:buClr>
        <a:buFont typeface="Arial" panose="020B0604020202020204" pitchFamily="34" charset="0"/>
        <a:buChar char="•"/>
        <a:defRPr sz="1350" kern="1200">
          <a:solidFill>
            <a:schemeClr val="accent1"/>
          </a:solidFill>
          <a:latin typeface="+mn-lt"/>
          <a:ea typeface="+mn-ea"/>
          <a:cs typeface="+mn-cs"/>
        </a:defRPr>
      </a:lvl2pPr>
      <a:lvl3pPr marL="240300" indent="-137700" algn="l" defTabSz="685800" rtl="0" eaLnBrk="1" latinLnBrk="0" hangingPunct="1">
        <a:lnSpc>
          <a:spcPct val="90000"/>
        </a:lnSpc>
        <a:spcBef>
          <a:spcPts val="300"/>
        </a:spcBef>
        <a:spcAft>
          <a:spcPts val="15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378000" indent="-137700" algn="l" defTabSz="685800" rtl="0" eaLnBrk="1" latinLnBrk="0" hangingPunct="1">
        <a:lnSpc>
          <a:spcPct val="100000"/>
        </a:lnSpc>
        <a:spcBef>
          <a:spcPts val="75"/>
        </a:spcBef>
        <a:spcAft>
          <a:spcPts val="225"/>
        </a:spcAft>
        <a:buClr>
          <a:srgbClr val="9EC3E1"/>
        </a:buClr>
        <a:buFont typeface="Courier New" panose="02070309020205020404" pitchFamily="49" charset="0"/>
        <a:buChar char="o"/>
        <a:defRPr sz="1050" kern="1200">
          <a:solidFill>
            <a:schemeClr val="accent1"/>
          </a:solidFill>
          <a:latin typeface="+mn-lt"/>
          <a:ea typeface="+mn-ea"/>
          <a:cs typeface="+mn-cs"/>
        </a:defRPr>
      </a:lvl4pPr>
      <a:lvl5pPr marL="0" indent="0" algn="l" defTabSz="685800" rtl="0" eaLnBrk="1" latinLnBrk="0" hangingPunct="1">
        <a:lnSpc>
          <a:spcPct val="100000"/>
        </a:lnSpc>
        <a:spcBef>
          <a:spcPts val="900"/>
        </a:spcBef>
        <a:spcAft>
          <a:spcPts val="225"/>
        </a:spcAft>
        <a:buFont typeface="Arial" panose="020B0604020202020204" pitchFamily="34" charset="0"/>
        <a:buNone/>
        <a:defRPr sz="1500" b="1" kern="1200" cap="all" spc="150" baseline="0">
          <a:solidFill>
            <a:schemeClr val="accent2"/>
          </a:solidFill>
          <a:latin typeface="+mj-lt"/>
          <a:ea typeface="+mn-ea"/>
          <a:cs typeface="+mn-cs"/>
        </a:defRPr>
      </a:lvl5pPr>
      <a:lvl6pPr marL="0" indent="0" algn="l" defTabSz="685800" rtl="0" eaLnBrk="1" latinLnBrk="0" hangingPunct="1">
        <a:lnSpc>
          <a:spcPct val="100000"/>
        </a:lnSpc>
        <a:spcBef>
          <a:spcPts val="900"/>
        </a:spcBef>
        <a:buFont typeface="Arial" panose="020B0604020202020204" pitchFamily="34" charset="0"/>
        <a:buNone/>
        <a:defRPr sz="1350" b="1" kern="1200">
          <a:solidFill>
            <a:schemeClr val="accent3"/>
          </a:solidFill>
          <a:latin typeface="+mj-lt"/>
          <a:ea typeface="+mn-ea"/>
          <a:cs typeface="+mn-cs"/>
        </a:defRPr>
      </a:lvl6pPr>
      <a:lvl7pPr marL="0" indent="0" algn="l" defTabSz="685800" rtl="0" eaLnBrk="1" latinLnBrk="0" hangingPunct="1">
        <a:lnSpc>
          <a:spcPct val="90000"/>
        </a:lnSpc>
        <a:spcBef>
          <a:spcPts val="900"/>
        </a:spcBef>
        <a:buFont typeface="Arial" panose="020B0604020202020204" pitchFamily="34" charset="0"/>
        <a:buNone/>
        <a:defRPr sz="1200" b="1" kern="1200" cap="all" spc="135" baseline="0">
          <a:solidFill>
            <a:schemeClr val="accent1"/>
          </a:solidFill>
          <a:latin typeface="+mj-lt"/>
          <a:ea typeface="+mn-ea"/>
          <a:cs typeface="+mn-cs"/>
        </a:defRPr>
      </a:lvl7pPr>
      <a:lvl8pPr marL="0" indent="0" algn="l" defTabSz="685800" rtl="0" eaLnBrk="1" latinLnBrk="0" hangingPunct="1">
        <a:lnSpc>
          <a:spcPct val="90000"/>
        </a:lnSpc>
        <a:spcBef>
          <a:spcPts val="750"/>
        </a:spcBef>
        <a:buFont typeface="Arial" panose="020B0604020202020204" pitchFamily="34" charset="0"/>
        <a:buNone/>
        <a:defRPr sz="1200" b="1" kern="1200">
          <a:solidFill>
            <a:srgbClr val="990000"/>
          </a:solidFill>
          <a:latin typeface="+mj-lt"/>
          <a:ea typeface="+mn-ea"/>
          <a:cs typeface="+mn-cs"/>
        </a:defRPr>
      </a:lvl8pPr>
      <a:lvl9pPr marL="0" indent="0" algn="l" defTabSz="685800" rtl="0" eaLnBrk="1" latinLnBrk="0" hangingPunct="1">
        <a:lnSpc>
          <a:spcPct val="100000"/>
        </a:lnSpc>
        <a:spcBef>
          <a:spcPts val="225"/>
        </a:spcBef>
        <a:spcAft>
          <a:spcPts val="225"/>
        </a:spcAft>
        <a:buFont typeface="Arial" panose="020B0604020202020204" pitchFamily="34" charset="0"/>
        <a:buNone/>
        <a:defRPr sz="900" i="1"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omorrowshealthcare.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omorrowshealthcare.org/home/communities/pcmh/pcmh-learning-sessions/2025-learning-sessions-2/well-child-and-adolescent-well-care-visits-sprint-sessions/well-child-and-adolescent-well-care-visits-sprint-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s06web.zoom.us/meeting/register/BHPDY74HRHyMF-nmmURAQ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ymonkey.com/r/KXNHGJ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ce.upmc.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tomorrowshealthcar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589-25DD-F545-E95D-2B0CFF6BF1BD}"/>
              </a:ext>
            </a:extLst>
          </p:cNvPr>
          <p:cNvSpPr>
            <a:spLocks noGrp="1"/>
          </p:cNvSpPr>
          <p:nvPr>
            <p:ph type="title"/>
          </p:nvPr>
        </p:nvSpPr>
        <p:spPr/>
        <p:txBody>
          <a:bodyPr/>
          <a:lstStyle/>
          <a:p>
            <a:r>
              <a:rPr lang="en-US" sz="3600" dirty="0">
                <a:latin typeface="Franklin Gothic Demi" panose="020B0703020102020204" pitchFamily="34" charset="0"/>
              </a:rPr>
              <a:t>Housekeeping Reminders</a:t>
            </a:r>
            <a:endParaRPr lang="en-US" dirty="0"/>
          </a:p>
        </p:txBody>
      </p:sp>
      <p:sp>
        <p:nvSpPr>
          <p:cNvPr id="3" name="Content Placeholder 2">
            <a:extLst>
              <a:ext uri="{FF2B5EF4-FFF2-40B4-BE49-F238E27FC236}">
                <a16:creationId xmlns:a16="http://schemas.microsoft.com/office/drawing/2014/main" id="{FCCC7945-5C9F-6BBA-849E-46CD9971E133}"/>
              </a:ext>
            </a:extLst>
          </p:cNvPr>
          <p:cNvSpPr>
            <a:spLocks noGrp="1"/>
          </p:cNvSpPr>
          <p:nvPr>
            <p:ph idx="1"/>
          </p:nvPr>
        </p:nvSpPr>
        <p:spPr/>
        <p:txBody>
          <a:bodyPr/>
          <a:lstStyle/>
          <a:p>
            <a:pPr marL="0" indent="0">
              <a:buNone/>
            </a:pPr>
            <a:r>
              <a:rPr lang="en-US" sz="1600" dirty="0"/>
              <a:t>Please submit questions via the Zoom chat during the presentation. </a:t>
            </a:r>
          </a:p>
          <a:p>
            <a:pPr marL="0" indent="0">
              <a:buNone/>
            </a:pPr>
            <a:r>
              <a:rPr lang="en-US" sz="1600" b="1" dirty="0">
                <a:solidFill>
                  <a:schemeClr val="accent1"/>
                </a:solidFill>
              </a:rPr>
              <a:t>For attendance</a:t>
            </a:r>
            <a:r>
              <a:rPr lang="en-US" sz="1600" dirty="0"/>
              <a:t>, please type in your name and organization in the chat.</a:t>
            </a:r>
          </a:p>
          <a:p>
            <a:pPr marL="0" indent="0">
              <a:buNone/>
            </a:pPr>
            <a:r>
              <a:rPr lang="en-US" sz="1600" dirty="0">
                <a:solidFill>
                  <a:srgbClr val="C00000"/>
                </a:solidFill>
              </a:rPr>
              <a:t>Attendees are muted upon entry. </a:t>
            </a:r>
            <a:r>
              <a:rPr lang="en-US" sz="1600" dirty="0"/>
              <a:t>Click “Unmute” when you would like to speak. Please mute yourself after speaking. </a:t>
            </a:r>
          </a:p>
          <a:p>
            <a:pPr marL="0" indent="0">
              <a:buNone/>
            </a:pPr>
            <a:r>
              <a:rPr lang="en-US" sz="1600" dirty="0">
                <a:solidFill>
                  <a:srgbClr val="C00000"/>
                </a:solidFill>
              </a:rPr>
              <a:t>The presentations</a:t>
            </a:r>
            <a:r>
              <a:rPr lang="en-US" sz="1600" dirty="0">
                <a:solidFill>
                  <a:srgbClr val="FF0000"/>
                </a:solidFill>
              </a:rPr>
              <a:t> </a:t>
            </a:r>
            <a:r>
              <a:rPr lang="en-US" sz="1600" dirty="0">
                <a:solidFill>
                  <a:schemeClr val="tx1"/>
                </a:solidFill>
              </a:rPr>
              <a:t>are p</a:t>
            </a:r>
            <a:r>
              <a:rPr lang="en-US" sz="1600" dirty="0"/>
              <a:t>osted on Tomorrow’s HealthCare </a:t>
            </a:r>
            <a:r>
              <a:rPr lang="en-US" sz="1600" dirty="0">
                <a:hlinkClick r:id="rId2"/>
              </a:rPr>
              <a:t>www.tomorrowshealthcare.org</a:t>
            </a:r>
            <a:endParaRPr lang="en-US" sz="1600" dirty="0"/>
          </a:p>
          <a:p>
            <a:endParaRPr lang="en-US" dirty="0"/>
          </a:p>
        </p:txBody>
      </p:sp>
      <p:sp>
        <p:nvSpPr>
          <p:cNvPr id="4" name="Footer Placeholder 3">
            <a:extLst>
              <a:ext uri="{FF2B5EF4-FFF2-40B4-BE49-F238E27FC236}">
                <a16:creationId xmlns:a16="http://schemas.microsoft.com/office/drawing/2014/main" id="{47BDC36B-B89F-3CE4-B5C0-0FDC9A062B9B}"/>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AFB61DD3-BC0D-85B8-E31F-D27149E94335}"/>
              </a:ext>
            </a:extLst>
          </p:cNvPr>
          <p:cNvSpPr>
            <a:spLocks noGrp="1"/>
          </p:cNvSpPr>
          <p:nvPr>
            <p:ph type="sldNum" sz="quarter" idx="12"/>
          </p:nvPr>
        </p:nvSpPr>
        <p:spPr/>
        <p:txBody>
          <a:bodyPr/>
          <a:lstStyle/>
          <a:p>
            <a:fld id="{DE97A03E-C790-4462-A76B-258E5BF5C3E7}" type="slidenum">
              <a:rPr lang="en-US" smtClean="0"/>
              <a:t>1</a:t>
            </a:fld>
            <a:endParaRPr lang="en-US"/>
          </a:p>
        </p:txBody>
      </p:sp>
      <p:pic>
        <p:nvPicPr>
          <p:cNvPr id="6" name="Picture 5">
            <a:extLst>
              <a:ext uri="{FF2B5EF4-FFF2-40B4-BE49-F238E27FC236}">
                <a16:creationId xmlns:a16="http://schemas.microsoft.com/office/drawing/2014/main" id="{7702A0C9-6297-C36A-E951-823ADA6774CF}"/>
              </a:ext>
            </a:extLst>
          </p:cNvPr>
          <p:cNvPicPr>
            <a:picLocks noChangeAspect="1"/>
          </p:cNvPicPr>
          <p:nvPr/>
        </p:nvPicPr>
        <p:blipFill rotWithShape="1">
          <a:blip r:embed="rId3"/>
          <a:srcRect t="90505" r="40614" b="3606"/>
          <a:stretch/>
        </p:blipFill>
        <p:spPr>
          <a:xfrm>
            <a:off x="306651" y="3840480"/>
            <a:ext cx="8530698" cy="475739"/>
          </a:xfrm>
          <a:prstGeom prst="rect">
            <a:avLst/>
          </a:prstGeom>
        </p:spPr>
      </p:pic>
    </p:spTree>
    <p:extLst>
      <p:ext uri="{BB962C8B-B14F-4D97-AF65-F5344CB8AC3E}">
        <p14:creationId xmlns:p14="http://schemas.microsoft.com/office/powerpoint/2010/main" val="59756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68F1B-C08A-CF44-DEC0-2DCFA1AE2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6F287-C5B1-A2BF-F0B9-893768A0885F}"/>
              </a:ext>
            </a:extLst>
          </p:cNvPr>
          <p:cNvSpPr>
            <a:spLocks noGrp="1"/>
          </p:cNvSpPr>
          <p:nvPr>
            <p:ph type="title"/>
          </p:nvPr>
        </p:nvSpPr>
        <p:spPr/>
        <p:txBody>
          <a:bodyPr/>
          <a:lstStyle/>
          <a:p>
            <a:r>
              <a:rPr lang="en-US" b="1" dirty="0"/>
              <a:t>Sprint Surveys</a:t>
            </a:r>
          </a:p>
        </p:txBody>
      </p:sp>
      <p:sp>
        <p:nvSpPr>
          <p:cNvPr id="4" name="Footer Placeholder 3">
            <a:extLst>
              <a:ext uri="{FF2B5EF4-FFF2-40B4-BE49-F238E27FC236}">
                <a16:creationId xmlns:a16="http://schemas.microsoft.com/office/drawing/2014/main" id="{670CE2D0-7D5F-4CE9-47FB-45F4C4EFA033}"/>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AFC56F14-767D-A1F3-FCFF-5DE499C618E1}"/>
              </a:ext>
            </a:extLst>
          </p:cNvPr>
          <p:cNvSpPr>
            <a:spLocks noGrp="1"/>
          </p:cNvSpPr>
          <p:nvPr>
            <p:ph type="sldNum" sz="quarter" idx="12"/>
          </p:nvPr>
        </p:nvSpPr>
        <p:spPr/>
        <p:txBody>
          <a:bodyPr/>
          <a:lstStyle/>
          <a:p>
            <a:fld id="{DE97A03E-C790-4462-A76B-258E5BF5C3E7}" type="slidenum">
              <a:rPr lang="en-US" smtClean="0"/>
              <a:t>10</a:t>
            </a:fld>
            <a:endParaRPr lang="en-US"/>
          </a:p>
        </p:txBody>
      </p:sp>
      <p:sp>
        <p:nvSpPr>
          <p:cNvPr id="7" name="Content Placeholder 6">
            <a:extLst>
              <a:ext uri="{FF2B5EF4-FFF2-40B4-BE49-F238E27FC236}">
                <a16:creationId xmlns:a16="http://schemas.microsoft.com/office/drawing/2014/main" id="{D4C70474-9EB6-AF01-9E3E-E7EA0A201F27}"/>
              </a:ext>
            </a:extLst>
          </p:cNvPr>
          <p:cNvSpPr>
            <a:spLocks noGrp="1"/>
          </p:cNvSpPr>
          <p:nvPr>
            <p:ph idx="1"/>
          </p:nvPr>
        </p:nvSpPr>
        <p:spPr/>
        <p:txBody>
          <a:bodyPr>
            <a:normAutofit lnSpcReduction="10000"/>
          </a:bodyPr>
          <a:lstStyle/>
          <a:p>
            <a:pPr marL="460375" indent="-342900">
              <a:buFont typeface="Wingdings" panose="05000000000000000000" pitchFamily="2" charset="2"/>
              <a:buChar char="Ø"/>
            </a:pPr>
            <a:r>
              <a:rPr lang="en-US" sz="3200" dirty="0"/>
              <a:t>Enables PCMHs to assess what’s in place and what to prioritize within sprints</a:t>
            </a:r>
          </a:p>
          <a:p>
            <a:pPr marL="460375" indent="-342900">
              <a:buNone/>
            </a:pPr>
            <a:endParaRPr lang="en-US" sz="3200" dirty="0"/>
          </a:p>
          <a:p>
            <a:pPr marL="460375" indent="-342900">
              <a:buFont typeface="Wingdings" panose="05000000000000000000" pitchFamily="2" charset="2"/>
              <a:buChar char="Ø"/>
            </a:pPr>
            <a:r>
              <a:rPr lang="en-US" sz="3200" dirty="0"/>
              <a:t>Enables PCMH Learning Network to share back collective impact and customize learning content</a:t>
            </a:r>
          </a:p>
          <a:p>
            <a:pPr marL="0" indent="0">
              <a:buNone/>
            </a:pPr>
            <a:endParaRPr lang="en-US" dirty="0"/>
          </a:p>
          <a:p>
            <a:pPr marL="219456" lvl="1" indent="0">
              <a:buNone/>
            </a:pPr>
            <a:endParaRPr lang="en-US" dirty="0"/>
          </a:p>
          <a:p>
            <a:pPr marL="562356" lvl="1" indent="-342900"/>
            <a:endParaRPr lang="en-US" dirty="0"/>
          </a:p>
          <a:p>
            <a:endParaRPr lang="en-US" dirty="0"/>
          </a:p>
          <a:p>
            <a:pPr marL="219456" lvl="1" indent="0">
              <a:buNone/>
            </a:pPr>
            <a:endParaRPr lang="en-US" dirty="0"/>
          </a:p>
        </p:txBody>
      </p:sp>
    </p:spTree>
    <p:extLst>
      <p:ext uri="{BB962C8B-B14F-4D97-AF65-F5344CB8AC3E}">
        <p14:creationId xmlns:p14="http://schemas.microsoft.com/office/powerpoint/2010/main" val="19478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6696-B17B-7595-5185-3F163FEB6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4CBEA-9F49-4824-476D-4337DF3F7940}"/>
              </a:ext>
            </a:extLst>
          </p:cNvPr>
          <p:cNvSpPr>
            <a:spLocks noGrp="1"/>
          </p:cNvSpPr>
          <p:nvPr>
            <p:ph type="title"/>
          </p:nvPr>
        </p:nvSpPr>
        <p:spPr/>
        <p:txBody>
          <a:bodyPr/>
          <a:lstStyle/>
          <a:p>
            <a:r>
              <a:rPr lang="en-US" b="1" dirty="0"/>
              <a:t>Review of Mid-Year Sprint Surveys</a:t>
            </a:r>
          </a:p>
        </p:txBody>
      </p:sp>
      <p:sp>
        <p:nvSpPr>
          <p:cNvPr id="4" name="Footer Placeholder 3">
            <a:extLst>
              <a:ext uri="{FF2B5EF4-FFF2-40B4-BE49-F238E27FC236}">
                <a16:creationId xmlns:a16="http://schemas.microsoft.com/office/drawing/2014/main" id="{B2C2728E-3854-C2F6-DAD7-FBB9ADC637F8}"/>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53EE6C64-6FAC-DD96-B150-7C348E3E134A}"/>
              </a:ext>
            </a:extLst>
          </p:cNvPr>
          <p:cNvSpPr>
            <a:spLocks noGrp="1"/>
          </p:cNvSpPr>
          <p:nvPr>
            <p:ph type="sldNum" sz="quarter" idx="12"/>
          </p:nvPr>
        </p:nvSpPr>
        <p:spPr/>
        <p:txBody>
          <a:bodyPr/>
          <a:lstStyle/>
          <a:p>
            <a:fld id="{DE97A03E-C790-4462-A76B-258E5BF5C3E7}" type="slidenum">
              <a:rPr lang="en-US" smtClean="0"/>
              <a:t>11</a:t>
            </a:fld>
            <a:endParaRPr lang="en-US"/>
          </a:p>
        </p:txBody>
      </p:sp>
      <p:sp>
        <p:nvSpPr>
          <p:cNvPr id="7" name="Content Placeholder 6">
            <a:extLst>
              <a:ext uri="{FF2B5EF4-FFF2-40B4-BE49-F238E27FC236}">
                <a16:creationId xmlns:a16="http://schemas.microsoft.com/office/drawing/2014/main" id="{882B1F06-2BFB-5A34-3C25-4FDC4F390B6E}"/>
              </a:ext>
            </a:extLst>
          </p:cNvPr>
          <p:cNvSpPr>
            <a:spLocks noGrp="1"/>
          </p:cNvSpPr>
          <p:nvPr>
            <p:ph idx="1"/>
          </p:nvPr>
        </p:nvSpPr>
        <p:spPr/>
        <p:txBody>
          <a:bodyPr>
            <a:normAutofit/>
          </a:bodyPr>
          <a:lstStyle/>
          <a:p>
            <a:pPr marL="288925" indent="-288925">
              <a:buFont typeface="Wingdings" panose="05000000000000000000" pitchFamily="2" charset="2"/>
              <a:buChar char="Ø"/>
            </a:pPr>
            <a:r>
              <a:rPr lang="en-US" sz="2000" dirty="0"/>
              <a:t>Reflects what PCMHs are working on and implementing within sprints </a:t>
            </a:r>
          </a:p>
          <a:p>
            <a:pPr marL="288925" indent="-288925">
              <a:buFont typeface="Wingdings" panose="05000000000000000000" pitchFamily="2" charset="2"/>
              <a:buChar char="Ø"/>
            </a:pPr>
            <a:r>
              <a:rPr lang="en-US" sz="2000" dirty="0"/>
              <a:t>Included data from PCMHs that completed the baseline AND mid-year survey:</a:t>
            </a:r>
          </a:p>
          <a:p>
            <a:pPr marL="562356" lvl="1" indent="-342900"/>
            <a:r>
              <a:rPr lang="en-US" sz="2000" dirty="0"/>
              <a:t>Well Child &amp; Adolescent Well Visits – 5 PCMHs (83%)</a:t>
            </a:r>
          </a:p>
          <a:p>
            <a:pPr marL="219456" lvl="1" indent="0">
              <a:buNone/>
            </a:pPr>
            <a:endParaRPr lang="en-US" sz="2000" dirty="0"/>
          </a:p>
          <a:p>
            <a:pPr marL="219456" lvl="1" indent="0">
              <a:buNone/>
            </a:pPr>
            <a:endParaRPr lang="en-US" sz="2000" i="1" dirty="0"/>
          </a:p>
          <a:p>
            <a:pPr marL="0" lvl="1" indent="0">
              <a:buNone/>
            </a:pPr>
            <a:r>
              <a:rPr lang="en-US" sz="1600" i="1" dirty="0"/>
              <a:t>*Full version of baseline vs. mid-year results are available in </a:t>
            </a:r>
            <a:r>
              <a:rPr lang="en-US" sz="1600" i="1" dirty="0">
                <a:hlinkClick r:id="rId3"/>
              </a:rPr>
              <a:t>Tomorrow’s Health Care</a:t>
            </a:r>
            <a:endParaRPr lang="en-US" sz="1600" i="1" dirty="0"/>
          </a:p>
          <a:p>
            <a:pPr marL="0" indent="0">
              <a:buNone/>
            </a:pPr>
            <a:endParaRPr lang="en-US" sz="2000" dirty="0"/>
          </a:p>
          <a:p>
            <a:pPr marL="219456" lvl="1" indent="0">
              <a:buNone/>
            </a:pPr>
            <a:endParaRPr lang="en-US" sz="2000" dirty="0"/>
          </a:p>
          <a:p>
            <a:pPr marL="562356" lvl="1" indent="-342900"/>
            <a:endParaRPr lang="en-US" sz="2000" dirty="0"/>
          </a:p>
          <a:p>
            <a:endParaRPr lang="en-US" sz="2000" dirty="0"/>
          </a:p>
          <a:p>
            <a:pPr marL="219456" lvl="1" indent="0">
              <a:buNone/>
            </a:pPr>
            <a:endParaRPr lang="en-US" sz="2000" dirty="0"/>
          </a:p>
        </p:txBody>
      </p:sp>
      <p:pic>
        <p:nvPicPr>
          <p:cNvPr id="8" name="Picture 7" descr="A qr code with black squares&#10;&#10;AI-generated content may be incorrect.">
            <a:extLst>
              <a:ext uri="{FF2B5EF4-FFF2-40B4-BE49-F238E27FC236}">
                <a16:creationId xmlns:a16="http://schemas.microsoft.com/office/drawing/2014/main" id="{C1316EDA-72C0-7646-37AC-6F3209243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 y="3716843"/>
            <a:ext cx="766689" cy="766689"/>
          </a:xfrm>
          <a:prstGeom prst="rect">
            <a:avLst/>
          </a:prstGeom>
        </p:spPr>
      </p:pic>
    </p:spTree>
    <p:extLst>
      <p:ext uri="{BB962C8B-B14F-4D97-AF65-F5344CB8AC3E}">
        <p14:creationId xmlns:p14="http://schemas.microsoft.com/office/powerpoint/2010/main" val="404503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F20DB-A9BB-22F1-E7FD-D64C84D8C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12A90-5172-D2F7-1D72-CBE7661259B1}"/>
              </a:ext>
            </a:extLst>
          </p:cNvPr>
          <p:cNvSpPr>
            <a:spLocks noGrp="1"/>
          </p:cNvSpPr>
          <p:nvPr>
            <p:ph type="title"/>
          </p:nvPr>
        </p:nvSpPr>
        <p:spPr/>
        <p:txBody>
          <a:bodyPr/>
          <a:lstStyle/>
          <a:p>
            <a:r>
              <a:rPr lang="en-US" dirty="0"/>
              <a:t>Child and Adolescent</a:t>
            </a:r>
          </a:p>
        </p:txBody>
      </p:sp>
      <p:graphicFrame>
        <p:nvGraphicFramePr>
          <p:cNvPr id="6" name="Content Placeholder 5">
            <a:extLst>
              <a:ext uri="{FF2B5EF4-FFF2-40B4-BE49-F238E27FC236}">
                <a16:creationId xmlns:a16="http://schemas.microsoft.com/office/drawing/2014/main" id="{BE8809E9-9712-F4CD-2500-1472A2950EA5}"/>
              </a:ext>
            </a:extLst>
          </p:cNvPr>
          <p:cNvGraphicFramePr>
            <a:graphicFrameLocks noGrp="1"/>
          </p:cNvGraphicFramePr>
          <p:nvPr>
            <p:ph idx="1"/>
          </p:nvPr>
        </p:nvGraphicFramePr>
        <p:xfrm>
          <a:off x="1" y="0"/>
          <a:ext cx="9144001" cy="5056554"/>
        </p:xfrm>
        <a:graphic>
          <a:graphicData uri="http://schemas.openxmlformats.org/drawingml/2006/table">
            <a:tbl>
              <a:tblPr firstRow="1" bandRow="1">
                <a:tableStyleId>{5C22544A-7EE6-4342-B048-85BDC9FD1C3A}</a:tableStyleId>
              </a:tblPr>
              <a:tblGrid>
                <a:gridCol w="4825829">
                  <a:extLst>
                    <a:ext uri="{9D8B030D-6E8A-4147-A177-3AD203B41FA5}">
                      <a16:colId xmlns:a16="http://schemas.microsoft.com/office/drawing/2014/main" val="366322411"/>
                    </a:ext>
                  </a:extLst>
                </a:gridCol>
                <a:gridCol w="2073457">
                  <a:extLst>
                    <a:ext uri="{9D8B030D-6E8A-4147-A177-3AD203B41FA5}">
                      <a16:colId xmlns:a16="http://schemas.microsoft.com/office/drawing/2014/main" val="2893035919"/>
                    </a:ext>
                  </a:extLst>
                </a:gridCol>
                <a:gridCol w="2244715">
                  <a:extLst>
                    <a:ext uri="{9D8B030D-6E8A-4147-A177-3AD203B41FA5}">
                      <a16:colId xmlns:a16="http://schemas.microsoft.com/office/drawing/2014/main" val="740693624"/>
                    </a:ext>
                  </a:extLst>
                </a:gridCol>
              </a:tblGrid>
              <a:tr h="661809">
                <a:tc>
                  <a:txBody>
                    <a:bodyPr/>
                    <a:lstStyle/>
                    <a:p>
                      <a:r>
                        <a:rPr lang="en-US" sz="2000" b="1" dirty="0"/>
                        <a:t>Well-Child and Well-Care Visits</a:t>
                      </a:r>
                      <a:endParaRPr lang="en-US" sz="1900" dirty="0"/>
                    </a:p>
                  </a:txBody>
                  <a:tcPr/>
                </a:tc>
                <a:tc>
                  <a:txBody>
                    <a:bodyPr/>
                    <a:lstStyle/>
                    <a:p>
                      <a:r>
                        <a:rPr lang="en-US" sz="1900" dirty="0"/>
                        <a:t>Baseline</a:t>
                      </a:r>
                    </a:p>
                  </a:txBody>
                  <a:tcPr/>
                </a:tc>
                <a:tc>
                  <a:txBody>
                    <a:bodyPr/>
                    <a:lstStyle/>
                    <a:p>
                      <a:r>
                        <a:rPr lang="en-US" sz="1900" dirty="0"/>
                        <a:t>Midyear</a:t>
                      </a:r>
                    </a:p>
                  </a:txBody>
                  <a:tcPr/>
                </a:tc>
                <a:extLst>
                  <a:ext uri="{0D108BD9-81ED-4DB2-BD59-A6C34878D82A}">
                    <a16:rowId xmlns:a16="http://schemas.microsoft.com/office/drawing/2014/main" val="3523852846"/>
                  </a:ext>
                </a:extLst>
              </a:tr>
              <a:tr h="1464915">
                <a:tc>
                  <a:txBody>
                    <a:bodyPr/>
                    <a:lstStyle/>
                    <a:p>
                      <a:r>
                        <a:rPr lang="en-US" sz="1900" b="0" dirty="0"/>
                        <a:t>Develop text, email, or app-based reminder systems and messaging for consistent well-child and well-care visits</a:t>
                      </a:r>
                    </a:p>
                  </a:txBody>
                  <a:tcPr/>
                </a:tc>
                <a:tc>
                  <a:txBody>
                    <a:bodyPr/>
                    <a:lstStyle/>
                    <a:p>
                      <a:r>
                        <a:rPr lang="en-US" sz="1900" b="0" dirty="0"/>
                        <a:t>Fully in Place: 60%</a:t>
                      </a:r>
                    </a:p>
                    <a:p>
                      <a:r>
                        <a:rPr lang="en-US" sz="1900" b="0" dirty="0"/>
                        <a:t>In Progress: 20%</a:t>
                      </a:r>
                    </a:p>
                    <a:p>
                      <a:r>
                        <a:rPr lang="en-US" sz="1900" b="0" dirty="0"/>
                        <a:t>Have not Started: 20%</a:t>
                      </a:r>
                    </a:p>
                  </a:txBody>
                  <a:tcPr/>
                </a:tc>
                <a:tc>
                  <a:txBody>
                    <a:bodyPr/>
                    <a:lstStyle/>
                    <a:p>
                      <a:r>
                        <a:rPr lang="en-US" sz="1900" b="0" dirty="0"/>
                        <a:t>Fully in Place: 40%</a:t>
                      </a:r>
                    </a:p>
                    <a:p>
                      <a:r>
                        <a:rPr lang="en-US" sz="1900" b="0" dirty="0"/>
                        <a:t>In Progress: 60%</a:t>
                      </a:r>
                    </a:p>
                    <a:p>
                      <a:r>
                        <a:rPr lang="en-US" sz="1900" b="0" dirty="0"/>
                        <a:t>Have not Started: 0%</a:t>
                      </a:r>
                    </a:p>
                  </a:txBody>
                  <a:tcPr/>
                </a:tc>
                <a:extLst>
                  <a:ext uri="{0D108BD9-81ED-4DB2-BD59-A6C34878D82A}">
                    <a16:rowId xmlns:a16="http://schemas.microsoft.com/office/drawing/2014/main" val="88452759"/>
                  </a:ext>
                </a:extLst>
              </a:tr>
              <a:tr h="1464915">
                <a:tc>
                  <a:txBody>
                    <a:bodyPr/>
                    <a:lstStyle/>
                    <a:p>
                      <a:r>
                        <a:rPr lang="en-US" sz="1900" b="0" dirty="0"/>
                        <a:t>Provide anticipatory guidance based on the child’s developmental stage </a:t>
                      </a:r>
                    </a:p>
                  </a:txBody>
                  <a:tcPr/>
                </a:tc>
                <a:tc>
                  <a:txBody>
                    <a:bodyPr/>
                    <a:lstStyle/>
                    <a:p>
                      <a:r>
                        <a:rPr lang="en-US" sz="1900" b="0" dirty="0"/>
                        <a:t>Fully in Place: 80%</a:t>
                      </a:r>
                    </a:p>
                    <a:p>
                      <a:r>
                        <a:rPr lang="en-US" sz="1900" b="0" dirty="0"/>
                        <a:t>In Progress: 20%</a:t>
                      </a:r>
                    </a:p>
                    <a:p>
                      <a:r>
                        <a:rPr lang="en-US" sz="1900" b="0" dirty="0"/>
                        <a:t>Have not Started: 0%</a:t>
                      </a:r>
                    </a:p>
                  </a:txBody>
                  <a:tcPr/>
                </a:tc>
                <a:tc>
                  <a:txBody>
                    <a:bodyPr/>
                    <a:lstStyle/>
                    <a:p>
                      <a:r>
                        <a:rPr lang="en-US" sz="1900" b="0" dirty="0"/>
                        <a:t>Fully in Place: 100%</a:t>
                      </a:r>
                    </a:p>
                    <a:p>
                      <a:r>
                        <a:rPr lang="en-US" sz="1900" b="0" dirty="0"/>
                        <a:t>In Progress: 0%</a:t>
                      </a:r>
                    </a:p>
                    <a:p>
                      <a:r>
                        <a:rPr lang="en-US" sz="1900" b="0" dirty="0"/>
                        <a:t>Have not Started: 0%</a:t>
                      </a:r>
                    </a:p>
                  </a:txBody>
                  <a:tcPr/>
                </a:tc>
                <a:extLst>
                  <a:ext uri="{0D108BD9-81ED-4DB2-BD59-A6C34878D82A}">
                    <a16:rowId xmlns:a16="http://schemas.microsoft.com/office/drawing/2014/main" val="1892888791"/>
                  </a:ext>
                </a:extLst>
              </a:tr>
              <a:tr h="1464915">
                <a:tc>
                  <a:txBody>
                    <a:bodyPr/>
                    <a:lstStyle/>
                    <a:p>
                      <a:r>
                        <a:rPr lang="en-US" sz="1900" b="0" dirty="0"/>
                        <a:t>Provide caregivers with guidance on reducing children's exposure to lead hazards, including practical steps for minimizing risks from household sources and environmental factors.</a:t>
                      </a:r>
                    </a:p>
                  </a:txBody>
                  <a:tcPr/>
                </a:tc>
                <a:tc>
                  <a:txBody>
                    <a:bodyPr/>
                    <a:lstStyle/>
                    <a:p>
                      <a:r>
                        <a:rPr lang="en-US" sz="1900" b="0" dirty="0"/>
                        <a:t>Fully in Place: 20%</a:t>
                      </a:r>
                    </a:p>
                    <a:p>
                      <a:r>
                        <a:rPr lang="en-US" sz="1900" b="0" dirty="0"/>
                        <a:t>In Progress: 80%</a:t>
                      </a:r>
                    </a:p>
                    <a:p>
                      <a:r>
                        <a:rPr lang="en-US" sz="1900" b="0" dirty="0"/>
                        <a:t>Have not Started: 40%</a:t>
                      </a:r>
                    </a:p>
                  </a:txBody>
                  <a:tcPr/>
                </a:tc>
                <a:tc>
                  <a:txBody>
                    <a:bodyPr/>
                    <a:lstStyle/>
                    <a:p>
                      <a:r>
                        <a:rPr lang="en-US" sz="1900" b="0" dirty="0"/>
                        <a:t>Fully in Place 60%</a:t>
                      </a:r>
                    </a:p>
                    <a:p>
                      <a:r>
                        <a:rPr lang="en-US" sz="1900" b="0" dirty="0"/>
                        <a:t>In Progress: 40%</a:t>
                      </a:r>
                    </a:p>
                    <a:p>
                      <a:r>
                        <a:rPr lang="en-US" sz="1900" b="0" dirty="0"/>
                        <a:t>Have not Started: 0%</a:t>
                      </a:r>
                    </a:p>
                  </a:txBody>
                  <a:tcPr/>
                </a:tc>
                <a:extLst>
                  <a:ext uri="{0D108BD9-81ED-4DB2-BD59-A6C34878D82A}">
                    <a16:rowId xmlns:a16="http://schemas.microsoft.com/office/drawing/2014/main" val="225560247"/>
                  </a:ext>
                </a:extLst>
              </a:tr>
            </a:tbl>
          </a:graphicData>
        </a:graphic>
      </p:graphicFrame>
      <p:sp>
        <p:nvSpPr>
          <p:cNvPr id="4" name="Footer Placeholder 3">
            <a:extLst>
              <a:ext uri="{FF2B5EF4-FFF2-40B4-BE49-F238E27FC236}">
                <a16:creationId xmlns:a16="http://schemas.microsoft.com/office/drawing/2014/main" id="{51763ED2-D2BE-227A-4077-6E2D1CF6FEEE}"/>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57C08F27-D79A-7CEA-2828-D4FDB4655EB0}"/>
              </a:ext>
            </a:extLst>
          </p:cNvPr>
          <p:cNvSpPr>
            <a:spLocks noGrp="1"/>
          </p:cNvSpPr>
          <p:nvPr>
            <p:ph type="sldNum" sz="quarter" idx="12"/>
          </p:nvPr>
        </p:nvSpPr>
        <p:spPr/>
        <p:txBody>
          <a:bodyPr/>
          <a:lstStyle/>
          <a:p>
            <a:fld id="{DE97A03E-C790-4462-A76B-258E5BF5C3E7}" type="slidenum">
              <a:rPr lang="en-US" smtClean="0"/>
              <a:t>12</a:t>
            </a:fld>
            <a:endParaRPr lang="en-US"/>
          </a:p>
        </p:txBody>
      </p:sp>
    </p:spTree>
    <p:extLst>
      <p:ext uri="{BB962C8B-B14F-4D97-AF65-F5344CB8AC3E}">
        <p14:creationId xmlns:p14="http://schemas.microsoft.com/office/powerpoint/2010/main" val="148688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B17A-E6CA-23A4-BF90-C24ADE3E7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83AC0-8B3C-32BC-237E-D585E4DA8035}"/>
              </a:ext>
            </a:extLst>
          </p:cNvPr>
          <p:cNvSpPr>
            <a:spLocks noGrp="1"/>
          </p:cNvSpPr>
          <p:nvPr>
            <p:ph type="title"/>
          </p:nvPr>
        </p:nvSpPr>
        <p:spPr/>
        <p:txBody>
          <a:bodyPr/>
          <a:lstStyle/>
          <a:p>
            <a:r>
              <a:rPr lang="en-US" b="1" dirty="0"/>
              <a:t>Sprint Session #4 - Topics</a:t>
            </a:r>
          </a:p>
        </p:txBody>
      </p:sp>
      <p:sp>
        <p:nvSpPr>
          <p:cNvPr id="4" name="Footer Placeholder 3">
            <a:extLst>
              <a:ext uri="{FF2B5EF4-FFF2-40B4-BE49-F238E27FC236}">
                <a16:creationId xmlns:a16="http://schemas.microsoft.com/office/drawing/2014/main" id="{8210B9AE-78C7-B706-0F02-9362B0661816}"/>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31E5D0D6-CB07-7D62-943D-64787BD9DB5D}"/>
              </a:ext>
            </a:extLst>
          </p:cNvPr>
          <p:cNvSpPr>
            <a:spLocks noGrp="1"/>
          </p:cNvSpPr>
          <p:nvPr>
            <p:ph type="sldNum" sz="quarter" idx="12"/>
          </p:nvPr>
        </p:nvSpPr>
        <p:spPr/>
        <p:txBody>
          <a:bodyPr/>
          <a:lstStyle/>
          <a:p>
            <a:fld id="{DE97A03E-C790-4462-A76B-258E5BF5C3E7}" type="slidenum">
              <a:rPr lang="en-US" smtClean="0"/>
              <a:t>13</a:t>
            </a:fld>
            <a:endParaRPr lang="en-US"/>
          </a:p>
        </p:txBody>
      </p:sp>
      <p:sp>
        <p:nvSpPr>
          <p:cNvPr id="7" name="Content Placeholder 6">
            <a:extLst>
              <a:ext uri="{FF2B5EF4-FFF2-40B4-BE49-F238E27FC236}">
                <a16:creationId xmlns:a16="http://schemas.microsoft.com/office/drawing/2014/main" id="{9DF1820D-018B-36D4-06F9-2827B78A7145}"/>
              </a:ext>
            </a:extLst>
          </p:cNvPr>
          <p:cNvSpPr>
            <a:spLocks noGrp="1"/>
          </p:cNvSpPr>
          <p:nvPr>
            <p:ph idx="1"/>
          </p:nvPr>
        </p:nvSpPr>
        <p:spPr>
          <a:xfrm>
            <a:off x="822959" y="1384301"/>
            <a:ext cx="7730198" cy="3017520"/>
          </a:xfrm>
        </p:spPr>
        <p:txBody>
          <a:bodyPr>
            <a:normAutofit/>
          </a:bodyPr>
          <a:lstStyle/>
          <a:p>
            <a:pPr marL="117475" indent="0">
              <a:buNone/>
            </a:pPr>
            <a:r>
              <a:rPr lang="en-US" sz="2800" dirty="0"/>
              <a:t>Please respond to the Zoom Poll and indicate your preferred topic for the upcoming Well Child and Adolescent Well Visits Sprint Session #4 on </a:t>
            </a:r>
            <a:r>
              <a:rPr lang="en-US" sz="2800" dirty="0">
                <a:hlinkClick r:id="rId2"/>
              </a:rPr>
              <a:t>Wednesday, October 29</a:t>
            </a:r>
            <a:r>
              <a:rPr lang="en-US" sz="2800" baseline="30000" dirty="0">
                <a:hlinkClick r:id="rId2"/>
              </a:rPr>
              <a:t>th</a:t>
            </a:r>
            <a:r>
              <a:rPr lang="en-US" sz="2800" dirty="0">
                <a:hlinkClick r:id="rId2"/>
              </a:rPr>
              <a:t> at 10 – 11:30 am</a:t>
            </a:r>
            <a:r>
              <a:rPr lang="en-US" sz="2800" dirty="0"/>
              <a:t> via Zoom</a:t>
            </a:r>
          </a:p>
          <a:p>
            <a:pPr marL="0" indent="0">
              <a:buNone/>
            </a:pPr>
            <a:endParaRPr lang="en-US" dirty="0"/>
          </a:p>
          <a:p>
            <a:pPr marL="219456" lvl="1" indent="0">
              <a:buNone/>
            </a:pPr>
            <a:endParaRPr lang="en-US" dirty="0"/>
          </a:p>
          <a:p>
            <a:pPr marL="562356" lvl="1" indent="-342900"/>
            <a:endParaRPr lang="en-US" dirty="0"/>
          </a:p>
          <a:p>
            <a:endParaRPr lang="en-US" dirty="0"/>
          </a:p>
          <a:p>
            <a:pPr marL="219456" lvl="1" indent="0">
              <a:buNone/>
            </a:pPr>
            <a:endParaRPr lang="en-US" dirty="0"/>
          </a:p>
        </p:txBody>
      </p:sp>
    </p:spTree>
    <p:extLst>
      <p:ext uri="{BB962C8B-B14F-4D97-AF65-F5344CB8AC3E}">
        <p14:creationId xmlns:p14="http://schemas.microsoft.com/office/powerpoint/2010/main" val="373693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9D83-E1D5-6599-B4D5-016372DEA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2028F-08DF-A2C5-D9C5-4B2FBA665CFC}"/>
              </a:ext>
            </a:extLst>
          </p:cNvPr>
          <p:cNvSpPr>
            <a:spLocks noGrp="1"/>
          </p:cNvSpPr>
          <p:nvPr>
            <p:ph type="ctrTitle"/>
          </p:nvPr>
        </p:nvSpPr>
        <p:spPr>
          <a:xfrm>
            <a:off x="825038" y="464475"/>
            <a:ext cx="7543800" cy="2674620"/>
          </a:xfrm>
        </p:spPr>
        <p:txBody>
          <a:bodyPr>
            <a:normAutofit/>
          </a:bodyPr>
          <a:lstStyle/>
          <a:p>
            <a:r>
              <a:rPr lang="en-US" sz="4000" b="1" dirty="0">
                <a:latin typeface="+mn-lt"/>
              </a:rPr>
              <a:t>Working with Patient Advisors to Address Missed Well-Child and Adolescent Well-Care Visits </a:t>
            </a:r>
            <a:endParaRPr lang="en-US" sz="3600" dirty="0">
              <a:latin typeface="+mn-lt"/>
            </a:endParaRPr>
          </a:p>
        </p:txBody>
      </p:sp>
      <p:sp>
        <p:nvSpPr>
          <p:cNvPr id="3" name="Subtitle 2">
            <a:extLst>
              <a:ext uri="{FF2B5EF4-FFF2-40B4-BE49-F238E27FC236}">
                <a16:creationId xmlns:a16="http://schemas.microsoft.com/office/drawing/2014/main" id="{F8F24DC1-6ECA-132D-1739-4505743C3035}"/>
              </a:ext>
            </a:extLst>
          </p:cNvPr>
          <p:cNvSpPr>
            <a:spLocks noGrp="1"/>
          </p:cNvSpPr>
          <p:nvPr>
            <p:ph type="subTitle" idx="1"/>
          </p:nvPr>
        </p:nvSpPr>
        <p:spPr>
          <a:xfrm>
            <a:off x="870330" y="3331544"/>
            <a:ext cx="7543800" cy="1401269"/>
          </a:xfrm>
        </p:spPr>
        <p:txBody>
          <a:bodyPr>
            <a:normAutofit/>
          </a:bodyPr>
          <a:lstStyle/>
          <a:p>
            <a:pPr>
              <a:spcBef>
                <a:spcPts val="600"/>
              </a:spcBef>
            </a:pPr>
            <a:r>
              <a:rPr lang="en-US" b="1" dirty="0">
                <a:solidFill>
                  <a:schemeClr val="accent1"/>
                </a:solidFill>
              </a:rPr>
              <a:t>Renee Turchi, MD, MPH, FAAP</a:t>
            </a:r>
            <a:r>
              <a:rPr lang="en-US" dirty="0">
                <a:solidFill>
                  <a:schemeClr val="accent1"/>
                </a:solidFill>
              </a:rPr>
              <a:t>, Medical Director, Center for Children and Youth with Special Healthcare Needs, Tower Health </a:t>
            </a:r>
            <a:endParaRPr lang="en-US" dirty="0">
              <a:solidFill>
                <a:schemeClr val="accent1"/>
              </a:solidFill>
              <a:latin typeface="+mn-lt"/>
            </a:endParaRPr>
          </a:p>
        </p:txBody>
      </p:sp>
      <p:sp>
        <p:nvSpPr>
          <p:cNvPr id="4" name="Footer Placeholder 3">
            <a:extLst>
              <a:ext uri="{FF2B5EF4-FFF2-40B4-BE49-F238E27FC236}">
                <a16:creationId xmlns:a16="http://schemas.microsoft.com/office/drawing/2014/main" id="{3E949C1E-6300-DD7E-A695-224A8F7AE0F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all" spc="0" normalizeH="0" baseline="0" noProof="0" dirty="0">
              <a:ln>
                <a:noFill/>
              </a:ln>
              <a:solidFill>
                <a:srgbClr val="FFFFFF"/>
              </a:solidFill>
              <a:effectLst/>
              <a:uLnTx/>
              <a:uFillTx/>
              <a:cs typeface="Arial" panose="020B0604020202020204" pitchFamily="34" charset="0"/>
            </a:endParaRPr>
          </a:p>
        </p:txBody>
      </p:sp>
      <p:sp>
        <p:nvSpPr>
          <p:cNvPr id="5" name="Slide Number Placeholder 4">
            <a:extLst>
              <a:ext uri="{FF2B5EF4-FFF2-40B4-BE49-F238E27FC236}">
                <a16:creationId xmlns:a16="http://schemas.microsoft.com/office/drawing/2014/main" id="{BDAF48A6-DADF-835C-9696-8C854B4F6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99717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D5B3-DB49-6E28-C875-A6ED2DAD5693}"/>
              </a:ext>
            </a:extLst>
          </p:cNvPr>
          <p:cNvSpPr>
            <a:spLocks noGrp="1"/>
          </p:cNvSpPr>
          <p:nvPr>
            <p:ph type="ctrTitle"/>
          </p:nvPr>
        </p:nvSpPr>
        <p:spPr/>
        <p:txBody>
          <a:bodyPr/>
          <a:lstStyle/>
          <a:p>
            <a:r>
              <a:rPr lang="en-US" sz="3600" dirty="0">
                <a:latin typeface="Franklin Gothic Medium" panose="020B0603020102020204" pitchFamily="34" charset="0"/>
              </a:rPr>
              <a:t>PCMH Peer-to-Peer Learning Discussion</a:t>
            </a:r>
            <a:endParaRPr lang="en-US" dirty="0"/>
          </a:p>
        </p:txBody>
      </p:sp>
      <p:sp>
        <p:nvSpPr>
          <p:cNvPr id="6" name="Subtitle 5">
            <a:extLst>
              <a:ext uri="{FF2B5EF4-FFF2-40B4-BE49-F238E27FC236}">
                <a16:creationId xmlns:a16="http://schemas.microsoft.com/office/drawing/2014/main" id="{E4F6C40F-D8F5-0E85-13C6-592659CE777D}"/>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D442E86C-2892-2D8D-F696-D726DCF99346}"/>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9EE61ED2-0C4F-D4DD-5FE3-440156010D60}"/>
              </a:ext>
            </a:extLst>
          </p:cNvPr>
          <p:cNvSpPr>
            <a:spLocks noGrp="1"/>
          </p:cNvSpPr>
          <p:nvPr>
            <p:ph type="sldNum" sz="quarter" idx="12"/>
          </p:nvPr>
        </p:nvSpPr>
        <p:spPr/>
        <p:txBody>
          <a:bodyPr/>
          <a:lstStyle/>
          <a:p>
            <a:fld id="{DE97A03E-C790-4462-A76B-258E5BF5C3E7}" type="slidenum">
              <a:rPr lang="en-US" smtClean="0"/>
              <a:t>15</a:t>
            </a:fld>
            <a:endParaRPr lang="en-US"/>
          </a:p>
        </p:txBody>
      </p:sp>
    </p:spTree>
    <p:extLst>
      <p:ext uri="{BB962C8B-B14F-4D97-AF65-F5344CB8AC3E}">
        <p14:creationId xmlns:p14="http://schemas.microsoft.com/office/powerpoint/2010/main" val="376776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208B-23C9-A140-AB97-30AE155D36C3}"/>
              </a:ext>
            </a:extLst>
          </p:cNvPr>
          <p:cNvSpPr>
            <a:spLocks noGrp="1"/>
          </p:cNvSpPr>
          <p:nvPr>
            <p:ph type="ctrTitle"/>
          </p:nvPr>
        </p:nvSpPr>
        <p:spPr>
          <a:xfrm>
            <a:off x="825038" y="983578"/>
            <a:ext cx="7745974" cy="2150140"/>
          </a:xfrm>
        </p:spPr>
        <p:txBody>
          <a:bodyPr>
            <a:normAutofit/>
          </a:bodyPr>
          <a:lstStyle/>
          <a:p>
            <a:r>
              <a:rPr lang="en-US" sz="4000" dirty="0">
                <a:latin typeface="Franklin Gothic Medium" panose="020B0603020102020204" pitchFamily="34" charset="0"/>
              </a:rPr>
              <a:t>Wrap Up &amp; Session Evaluation</a:t>
            </a:r>
          </a:p>
        </p:txBody>
      </p:sp>
      <p:sp>
        <p:nvSpPr>
          <p:cNvPr id="3" name="Subtitle 2">
            <a:extLst>
              <a:ext uri="{FF2B5EF4-FFF2-40B4-BE49-F238E27FC236}">
                <a16:creationId xmlns:a16="http://schemas.microsoft.com/office/drawing/2014/main" id="{2F95A29F-6EE6-4342-9DDC-402E18C79C45}"/>
              </a:ext>
            </a:extLst>
          </p:cNvPr>
          <p:cNvSpPr>
            <a:spLocks noGrp="1"/>
          </p:cNvSpPr>
          <p:nvPr>
            <p:ph type="subTitle" idx="1"/>
          </p:nvPr>
        </p:nvSpPr>
        <p:spPr>
          <a:xfrm>
            <a:off x="825038" y="3317489"/>
            <a:ext cx="7745974" cy="993712"/>
          </a:xfrm>
        </p:spPr>
        <p:txBody>
          <a:bodyPr>
            <a:normAutofit/>
          </a:bodyPr>
          <a:lstStyle/>
          <a:p>
            <a:endParaRPr lang="en-US" dirty="0">
              <a:latin typeface="+mn-lt"/>
            </a:endParaRPr>
          </a:p>
        </p:txBody>
      </p:sp>
      <p:sp>
        <p:nvSpPr>
          <p:cNvPr id="4" name="Footer Placeholder 3">
            <a:extLst>
              <a:ext uri="{FF2B5EF4-FFF2-40B4-BE49-F238E27FC236}">
                <a16:creationId xmlns:a16="http://schemas.microsoft.com/office/drawing/2014/main" id="{B07E7251-6D07-2E43-A48E-6A8970315F6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all" spc="0" normalizeH="0" baseline="0" noProof="0" dirty="0">
              <a:ln>
                <a:noFill/>
              </a:ln>
              <a:solidFill>
                <a:srgbClr val="FFFFFF"/>
              </a:solidFill>
              <a:effectLst/>
              <a:uLnTx/>
              <a:uFillTx/>
              <a:cs typeface="Arial" panose="020B0604020202020204" pitchFamily="34" charset="0"/>
            </a:endParaRPr>
          </a:p>
        </p:txBody>
      </p:sp>
      <p:sp>
        <p:nvSpPr>
          <p:cNvPr id="5" name="Slide Number Placeholder 4">
            <a:extLst>
              <a:ext uri="{FF2B5EF4-FFF2-40B4-BE49-F238E27FC236}">
                <a16:creationId xmlns:a16="http://schemas.microsoft.com/office/drawing/2014/main" id="{86D8DDA6-1990-234D-908E-DD0D1CF742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4474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77DE0-27CA-6D07-88B6-59A18A8B62E3}"/>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007A2011-CD97-9F6D-E1F4-61651C8DC021}"/>
              </a:ext>
            </a:extLst>
          </p:cNvPr>
          <p:cNvSpPr>
            <a:spLocks noGrp="1"/>
          </p:cNvSpPr>
          <p:nvPr>
            <p:ph type="title"/>
          </p:nvPr>
        </p:nvSpPr>
        <p:spPr/>
        <p:txBody>
          <a:bodyPr>
            <a:normAutofit/>
          </a:bodyPr>
          <a:lstStyle/>
          <a:p>
            <a:r>
              <a:rPr lang="en-US" sz="3600" b="1" spc="0" dirty="0">
                <a:solidFill>
                  <a:schemeClr val="tx2"/>
                </a:solidFill>
                <a:latin typeface="Calibri Light" panose="020F0302020204030204"/>
              </a:rPr>
              <a:t>2025 PCMH Learning Network</a:t>
            </a:r>
            <a:endParaRPr lang="en-US" dirty="0"/>
          </a:p>
        </p:txBody>
      </p:sp>
      <p:sp>
        <p:nvSpPr>
          <p:cNvPr id="2" name="Footer Placeholder 1">
            <a:extLst>
              <a:ext uri="{FF2B5EF4-FFF2-40B4-BE49-F238E27FC236}">
                <a16:creationId xmlns:a16="http://schemas.microsoft.com/office/drawing/2014/main" id="{72858DD7-B5A5-B995-983B-36D85569B06E}"/>
              </a:ext>
            </a:extLst>
          </p:cNvPr>
          <p:cNvSpPr>
            <a:spLocks noGrp="1"/>
          </p:cNvSpPr>
          <p:nvPr>
            <p:ph type="ftr" sz="quarter" idx="11"/>
          </p:nvPr>
        </p:nvSpPr>
        <p:spPr/>
        <p:txBody>
          <a:bodyPr/>
          <a:lstStyle/>
          <a:p>
            <a:r>
              <a:rPr lang="en-US"/>
              <a:t>© 2025 JHF, PRHI, HCF, HFP</a:t>
            </a:r>
            <a:endParaRPr lang="en-US" dirty="0"/>
          </a:p>
        </p:txBody>
      </p:sp>
      <p:sp>
        <p:nvSpPr>
          <p:cNvPr id="3" name="Slide Number Placeholder 2">
            <a:extLst>
              <a:ext uri="{FF2B5EF4-FFF2-40B4-BE49-F238E27FC236}">
                <a16:creationId xmlns:a16="http://schemas.microsoft.com/office/drawing/2014/main" id="{EDCBFEB5-1A9A-3604-16D1-7D385B9F6725}"/>
              </a:ext>
            </a:extLst>
          </p:cNvPr>
          <p:cNvSpPr>
            <a:spLocks noGrp="1"/>
          </p:cNvSpPr>
          <p:nvPr>
            <p:ph type="sldNum" sz="quarter" idx="12"/>
          </p:nvPr>
        </p:nvSpPr>
        <p:spPr/>
        <p:txBody>
          <a:bodyPr/>
          <a:lstStyle/>
          <a:p>
            <a:fld id="{DE97A03E-C790-4462-A76B-258E5BF5C3E7}" type="slidenum">
              <a:rPr lang="en-US" smtClean="0"/>
              <a:t>17</a:t>
            </a:fld>
            <a:endParaRPr lang="en-US"/>
          </a:p>
        </p:txBody>
      </p:sp>
      <p:graphicFrame>
        <p:nvGraphicFramePr>
          <p:cNvPr id="7" name="Content Placeholder 3">
            <a:extLst>
              <a:ext uri="{FF2B5EF4-FFF2-40B4-BE49-F238E27FC236}">
                <a16:creationId xmlns:a16="http://schemas.microsoft.com/office/drawing/2014/main" id="{18EE358F-7D25-3EC9-A07C-ACC00F0739F0}"/>
              </a:ext>
            </a:extLst>
          </p:cNvPr>
          <p:cNvGraphicFramePr>
            <a:graphicFrameLocks/>
          </p:cNvGraphicFramePr>
          <p:nvPr>
            <p:extLst>
              <p:ext uri="{D42A27DB-BD31-4B8C-83A1-F6EECF244321}">
                <p14:modId xmlns:p14="http://schemas.microsoft.com/office/powerpoint/2010/main" val="161799013"/>
              </p:ext>
            </p:extLst>
          </p:nvPr>
        </p:nvGraphicFramePr>
        <p:xfrm>
          <a:off x="1267" y="1272887"/>
          <a:ext cx="8902038" cy="348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8C13C52-DDE0-4EE1-6E31-75B5F7150643}"/>
              </a:ext>
            </a:extLst>
          </p:cNvPr>
          <p:cNvSpPr txBox="1"/>
          <p:nvPr/>
        </p:nvSpPr>
        <p:spPr>
          <a:xfrm>
            <a:off x="433035" y="3598164"/>
            <a:ext cx="1439547"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i="1" dirty="0"/>
              <a:t>Baseline Sprint Survey</a:t>
            </a:r>
          </a:p>
        </p:txBody>
      </p:sp>
      <p:sp>
        <p:nvSpPr>
          <p:cNvPr id="9" name="TextBox 8">
            <a:extLst>
              <a:ext uri="{FF2B5EF4-FFF2-40B4-BE49-F238E27FC236}">
                <a16:creationId xmlns:a16="http://schemas.microsoft.com/office/drawing/2014/main" id="{5A8E01E1-34F8-8D09-FD4A-C739463B3567}"/>
              </a:ext>
            </a:extLst>
          </p:cNvPr>
          <p:cNvSpPr txBox="1"/>
          <p:nvPr/>
        </p:nvSpPr>
        <p:spPr>
          <a:xfrm>
            <a:off x="4050561" y="3601837"/>
            <a:ext cx="1439547"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i="1" dirty="0"/>
              <a:t>Sprint Survey (Time 2)</a:t>
            </a:r>
          </a:p>
        </p:txBody>
      </p:sp>
      <p:sp>
        <p:nvSpPr>
          <p:cNvPr id="10" name="TextBox 9">
            <a:extLst>
              <a:ext uri="{FF2B5EF4-FFF2-40B4-BE49-F238E27FC236}">
                <a16:creationId xmlns:a16="http://schemas.microsoft.com/office/drawing/2014/main" id="{CFB1B24C-A960-6991-A84F-3B2BFC12998F}"/>
              </a:ext>
            </a:extLst>
          </p:cNvPr>
          <p:cNvSpPr txBox="1"/>
          <p:nvPr/>
        </p:nvSpPr>
        <p:spPr>
          <a:xfrm>
            <a:off x="7248555" y="3632942"/>
            <a:ext cx="1764033"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i="1" dirty="0"/>
              <a:t>Sprint Survey (Time 3)</a:t>
            </a:r>
          </a:p>
        </p:txBody>
      </p:sp>
      <p:sp>
        <p:nvSpPr>
          <p:cNvPr id="11" name="Arrow: Right 10">
            <a:extLst>
              <a:ext uri="{FF2B5EF4-FFF2-40B4-BE49-F238E27FC236}">
                <a16:creationId xmlns:a16="http://schemas.microsoft.com/office/drawing/2014/main" id="{69EF288A-EB12-4D0A-C046-D443761BF690}"/>
              </a:ext>
            </a:extLst>
          </p:cNvPr>
          <p:cNvSpPr/>
          <p:nvPr/>
        </p:nvSpPr>
        <p:spPr>
          <a:xfrm>
            <a:off x="586289" y="4017811"/>
            <a:ext cx="8273562" cy="89277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Optional Case-Based Learning Sessions on Clinical Topics Offered throughout the Year</a:t>
            </a:r>
          </a:p>
        </p:txBody>
      </p:sp>
      <p:sp>
        <p:nvSpPr>
          <p:cNvPr id="4" name="TextBox 3">
            <a:extLst>
              <a:ext uri="{FF2B5EF4-FFF2-40B4-BE49-F238E27FC236}">
                <a16:creationId xmlns:a16="http://schemas.microsoft.com/office/drawing/2014/main" id="{40709C66-0978-B189-6034-1AFF844B1213}"/>
              </a:ext>
            </a:extLst>
          </p:cNvPr>
          <p:cNvSpPr txBox="1"/>
          <p:nvPr/>
        </p:nvSpPr>
        <p:spPr>
          <a:xfrm>
            <a:off x="914399" y="1327897"/>
            <a:ext cx="6510945" cy="369332"/>
          </a:xfrm>
          <a:prstGeom prst="rect">
            <a:avLst/>
          </a:prstGeom>
          <a:noFill/>
        </p:spPr>
        <p:txBody>
          <a:bodyPr wrap="square" rtlCol="0">
            <a:spAutoFit/>
          </a:bodyPr>
          <a:lstStyle/>
          <a:p>
            <a:r>
              <a:rPr lang="en-US" i="1" dirty="0"/>
              <a:t>Session Dates for Well Child and Adolescent Well Care Visits Sprint</a:t>
            </a:r>
          </a:p>
        </p:txBody>
      </p:sp>
    </p:spTree>
    <p:extLst>
      <p:ext uri="{BB962C8B-B14F-4D97-AF65-F5344CB8AC3E}">
        <p14:creationId xmlns:p14="http://schemas.microsoft.com/office/powerpoint/2010/main" val="2763623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CEU Process </a:t>
            </a:r>
            <a:r>
              <a:rPr lang="en-US" dirty="0">
                <a:latin typeface="Calibri Light (Headings)"/>
              </a:rPr>
              <a:t>	</a:t>
            </a:r>
          </a:p>
        </p:txBody>
      </p:sp>
      <p:sp>
        <p:nvSpPr>
          <p:cNvPr id="3" name="Content Placeholder 2"/>
          <p:cNvSpPr>
            <a:spLocks noGrp="1"/>
          </p:cNvSpPr>
          <p:nvPr>
            <p:ph idx="1"/>
          </p:nvPr>
        </p:nvSpPr>
        <p:spPr>
          <a:xfrm>
            <a:off x="922822" y="1303021"/>
            <a:ext cx="6502522" cy="3302276"/>
          </a:xfrm>
        </p:spPr>
        <p:txBody>
          <a:bodyPr>
            <a:normAutofit fontScale="92500"/>
          </a:bodyPr>
          <a:lstStyle/>
          <a:p>
            <a:pPr marL="0" indent="0">
              <a:buNone/>
            </a:pPr>
            <a:r>
              <a:rPr lang="en-US" sz="2000" b="1" dirty="0">
                <a:solidFill>
                  <a:schemeClr val="accent2"/>
                </a:solidFill>
              </a:rPr>
              <a:t>You will receive a follow up email with links to:</a:t>
            </a:r>
          </a:p>
          <a:p>
            <a:pPr marL="0" marR="0" indent="0">
              <a:lnSpc>
                <a:spcPct val="105000"/>
              </a:lnSpc>
              <a:spcBef>
                <a:spcPts val="0"/>
              </a:spcBef>
              <a:spcAft>
                <a:spcPts val="800"/>
              </a:spcAft>
              <a:buNone/>
            </a:pPr>
            <a:r>
              <a:rPr lang="en-US" sz="1700" dirty="0"/>
              <a:t>Complete the survey at: </a:t>
            </a:r>
            <a:r>
              <a:rPr lang="en-US" sz="1700" dirty="0">
                <a:hlinkClick r:id="rId3"/>
              </a:rPr>
              <a:t>https://www.surveymonkey.com/r/KXNHGJN</a:t>
            </a:r>
            <a:r>
              <a:rPr lang="en-US" sz="1700" dirty="0"/>
              <a:t> by  Wednesday, September 3</a:t>
            </a:r>
            <a:r>
              <a:rPr lang="en-US" sz="1700" baseline="30000" dirty="0"/>
              <a:t>rd</a:t>
            </a:r>
            <a:r>
              <a:rPr lang="en-US" sz="1700" dirty="0"/>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85745" indent="-385745">
              <a:buFont typeface="+mj-lt"/>
              <a:buAutoNum type="arabicPeriod"/>
            </a:pPr>
            <a:r>
              <a:rPr lang="en-US" sz="1700" dirty="0"/>
              <a:t>Please be sure to designate which CEU credits you are requesting </a:t>
            </a:r>
            <a:r>
              <a:rPr lang="en-US" sz="1700" b="1" dirty="0"/>
              <a:t>CME, CNE, Social Worker or Certificate of Attendance</a:t>
            </a:r>
            <a:r>
              <a:rPr lang="en-US" sz="1700" dirty="0"/>
              <a:t>. If you already have an account with the UPMC Center for Continuing Education, </a:t>
            </a:r>
            <a:r>
              <a:rPr lang="en-US" sz="1700" dirty="0">
                <a:solidFill>
                  <a:srgbClr val="FF0000"/>
                </a:solidFill>
              </a:rPr>
              <a:t>please be sure the email you enter on the survey matches the UPMC CCE account email that you create. </a:t>
            </a:r>
          </a:p>
          <a:p>
            <a:pPr marL="385745" indent="-385745">
              <a:buFont typeface="+mj-lt"/>
              <a:buAutoNum type="arabicPeriod"/>
            </a:pPr>
            <a:r>
              <a:rPr lang="en-US" sz="1700" dirty="0"/>
              <a:t>The UPMC Center for Continuing Education will follow up with you via email after </a:t>
            </a:r>
            <a:r>
              <a:rPr lang="en-US" sz="1700" b="1" dirty="0"/>
              <a:t>September 3</a:t>
            </a:r>
            <a:r>
              <a:rPr lang="en-US" sz="1700" b="1" baseline="30000" dirty="0"/>
              <a:t>rd </a:t>
            </a:r>
            <a:r>
              <a:rPr lang="en-US" sz="1700" dirty="0"/>
              <a:t>with instructions on how to claim your credits.  </a:t>
            </a:r>
          </a:p>
          <a:p>
            <a:pPr marL="605183" lvl="1" indent="-385745">
              <a:buFont typeface="Wingdings" panose="05000000000000000000" pitchFamily="2" charset="2"/>
              <a:buChar char="q"/>
            </a:pPr>
            <a:r>
              <a:rPr lang="en-US" sz="1700" dirty="0"/>
              <a:t>To prepare, we recommend you create an account with UPMC    CCE via this website </a:t>
            </a:r>
            <a:r>
              <a:rPr lang="en-US" sz="1700" dirty="0">
                <a:hlinkClick r:id="rId4"/>
              </a:rPr>
              <a:t>https://cce.upmc.com</a:t>
            </a:r>
            <a:r>
              <a:rPr lang="en-US" sz="1700" dirty="0"/>
              <a:t>.</a:t>
            </a:r>
          </a:p>
        </p:txBody>
      </p:sp>
      <p:sp>
        <p:nvSpPr>
          <p:cNvPr id="4" name="Footer Placeholder 3"/>
          <p:cNvSpPr>
            <a:spLocks noGrp="1"/>
          </p:cNvSpPr>
          <p:nvPr>
            <p:ph type="ftr" sz="quarter" idx="11"/>
          </p:nvPr>
        </p:nvSpPr>
        <p:spPr/>
        <p:txBody>
          <a:bodyPr/>
          <a:lstStyle/>
          <a:p>
            <a:pPr marL="0" marR="0" lvl="0" indent="0" algn="ctr" defTabSz="342857" rtl="0" eaLnBrk="1" fontAlgn="auto" latinLnBrk="0" hangingPunct="1">
              <a:lnSpc>
                <a:spcPct val="100000"/>
              </a:lnSpc>
              <a:spcBef>
                <a:spcPts val="0"/>
              </a:spcBef>
              <a:spcAft>
                <a:spcPts val="0"/>
              </a:spcAft>
              <a:buClr>
                <a:srgbClr val="000000"/>
              </a:buClr>
              <a:buSzPts val="1400"/>
              <a:buFont typeface="Arial"/>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sym typeface="Arial"/>
              </a:rPr>
              <a:t>© 2025 JHF, PRHI, HCF, HFP</a:t>
            </a:r>
            <a:endParaRPr kumimoji="0" lang="en-US" sz="675" b="0" i="0" u="none" strike="noStrike" kern="1200" cap="none" spc="0" normalizeH="0" baseline="0" noProof="0" dirty="0">
              <a:ln>
                <a:noFill/>
              </a:ln>
              <a:solidFill>
                <a:srgbClr val="FFFFFF"/>
              </a:solidFill>
              <a:effectLst/>
              <a:uLnTx/>
              <a:uFillTx/>
              <a:cs typeface="Arial" panose="020B0604020202020204" pitchFamily="34" charset="0"/>
              <a:sym typeface="Arial"/>
            </a:endParaRPr>
          </a:p>
        </p:txBody>
      </p:sp>
      <p:sp>
        <p:nvSpPr>
          <p:cNvPr id="5" name="Slide Number Placeholder 4"/>
          <p:cNvSpPr>
            <a:spLocks noGrp="1"/>
          </p:cNvSpPr>
          <p:nvPr>
            <p:ph type="sldNum" sz="quarter" idx="12"/>
          </p:nvPr>
        </p:nvSpPr>
        <p:spPr/>
        <p:txBody>
          <a:bodyPr/>
          <a:lstStyle/>
          <a:p>
            <a:pPr marL="0" marR="0" lvl="0" indent="0" algn="r" defTabSz="342857" rtl="0" eaLnBrk="1" fontAlgn="auto" latinLnBrk="0" hangingPunct="1">
              <a:lnSpc>
                <a:spcPct val="100000"/>
              </a:lnSpc>
              <a:spcBef>
                <a:spcPts val="0"/>
              </a:spcBef>
              <a:spcAft>
                <a:spcPts val="0"/>
              </a:spcAft>
              <a:buClr>
                <a:srgbClr val="000000"/>
              </a:buClr>
              <a:buSzPts val="788"/>
              <a:buFont typeface="Arial"/>
              <a:buNone/>
              <a:tabLst/>
              <a:defRPr/>
            </a:pPr>
            <a:fld id="{DE97A03E-C790-4462-A76B-258E5BF5C3E7}" type="slidenum">
              <a:rPr kumimoji="0" lang="en-US" sz="788" b="0" i="0" u="none" strike="noStrike" kern="1200" cap="none" spc="0" normalizeH="0" baseline="0" noProof="0">
                <a:ln>
                  <a:noFill/>
                </a:ln>
                <a:solidFill>
                  <a:srgbClr val="FFFFFF"/>
                </a:solidFill>
                <a:effectLst/>
                <a:uLnTx/>
                <a:uFillTx/>
                <a:latin typeface="Calibri"/>
                <a:cs typeface="Arial"/>
                <a:sym typeface="Arial"/>
              </a:rPr>
              <a:pPr marL="0" marR="0" lvl="0" indent="0" algn="r" defTabSz="342857" rtl="0" eaLnBrk="1" fontAlgn="auto" latinLnBrk="0" hangingPunct="1">
                <a:lnSpc>
                  <a:spcPct val="100000"/>
                </a:lnSpc>
                <a:spcBef>
                  <a:spcPts val="0"/>
                </a:spcBef>
                <a:spcAft>
                  <a:spcPts val="0"/>
                </a:spcAft>
                <a:buClr>
                  <a:srgbClr val="000000"/>
                </a:buClr>
                <a:buSzPts val="788"/>
                <a:buFont typeface="Arial"/>
                <a:buNone/>
                <a:tabLst/>
                <a:defRPr/>
              </a:pPr>
              <a:t>18</a:t>
            </a:fld>
            <a:endParaRPr kumimoji="0" lang="en-US" sz="788" b="0" i="0" u="none" strike="noStrike" kern="1200" cap="none" spc="0" normalizeH="0" baseline="0" noProof="0">
              <a:ln>
                <a:noFill/>
              </a:ln>
              <a:solidFill>
                <a:srgbClr val="FFFFFF"/>
              </a:solidFill>
              <a:effectLst/>
              <a:uLnTx/>
              <a:uFillTx/>
              <a:latin typeface="Calibri"/>
              <a:cs typeface="Arial"/>
              <a:sym typeface="Arial"/>
            </a:endParaRPr>
          </a:p>
        </p:txBody>
      </p:sp>
      <p:pic>
        <p:nvPicPr>
          <p:cNvPr id="7" name="Picture 6">
            <a:extLst>
              <a:ext uri="{FF2B5EF4-FFF2-40B4-BE49-F238E27FC236}">
                <a16:creationId xmlns:a16="http://schemas.microsoft.com/office/drawing/2014/main" id="{1D296196-C878-8F2C-2DCA-02E890DFB3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206" y="2954159"/>
            <a:ext cx="1465971" cy="1465971"/>
          </a:xfrm>
          <a:prstGeom prst="rect">
            <a:avLst/>
          </a:prstGeom>
        </p:spPr>
      </p:pic>
    </p:spTree>
    <p:extLst>
      <p:ext uri="{BB962C8B-B14F-4D97-AF65-F5344CB8AC3E}">
        <p14:creationId xmlns:p14="http://schemas.microsoft.com/office/powerpoint/2010/main" val="11953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208B-23C9-A140-AB97-30AE155D36C3}"/>
              </a:ext>
            </a:extLst>
          </p:cNvPr>
          <p:cNvSpPr>
            <a:spLocks noGrp="1"/>
          </p:cNvSpPr>
          <p:nvPr>
            <p:ph type="ctrTitle"/>
          </p:nvPr>
        </p:nvSpPr>
        <p:spPr/>
        <p:txBody>
          <a:bodyPr>
            <a:normAutofit/>
          </a:bodyPr>
          <a:lstStyle/>
          <a:p>
            <a:r>
              <a:rPr lang="en-US" sz="5400" b="1" dirty="0">
                <a:latin typeface="Franklin Gothic Medium" panose="020B0603020102020204" pitchFamily="34" charset="0"/>
              </a:rPr>
              <a:t>Thank You!</a:t>
            </a:r>
          </a:p>
        </p:txBody>
      </p:sp>
      <p:sp>
        <p:nvSpPr>
          <p:cNvPr id="4" name="Footer Placeholder 3">
            <a:extLst>
              <a:ext uri="{FF2B5EF4-FFF2-40B4-BE49-F238E27FC236}">
                <a16:creationId xmlns:a16="http://schemas.microsoft.com/office/drawing/2014/main" id="{B07E7251-6D07-2E43-A48E-6A8970315F6D}"/>
              </a:ext>
            </a:extLst>
          </p:cNvPr>
          <p:cNvSpPr>
            <a:spLocks noGrp="1"/>
          </p:cNvSpPr>
          <p:nvPr>
            <p:ph type="ftr" sz="quarter" idx="11"/>
          </p:nvPr>
        </p:nvSpPr>
        <p:spPr/>
        <p:txBody>
          <a:bodyPr/>
          <a:lstStyle/>
          <a:p>
            <a:r>
              <a:rPr lang="en-US">
                <a:cs typeface="Arial" panose="020B0604020202020204" pitchFamily="34" charset="0"/>
              </a:rPr>
              <a:t>© 2025 JHF, PRHI, HCF, HFP</a:t>
            </a:r>
            <a:endParaRPr lang="en-US" dirty="0">
              <a:cs typeface="Arial" panose="020B0604020202020204" pitchFamily="34" charset="0"/>
            </a:endParaRPr>
          </a:p>
        </p:txBody>
      </p:sp>
      <p:sp>
        <p:nvSpPr>
          <p:cNvPr id="5" name="Slide Number Placeholder 4">
            <a:extLst>
              <a:ext uri="{FF2B5EF4-FFF2-40B4-BE49-F238E27FC236}">
                <a16:creationId xmlns:a16="http://schemas.microsoft.com/office/drawing/2014/main" id="{86D8DDA6-1990-234D-908E-DD0D1CF74267}"/>
              </a:ext>
            </a:extLst>
          </p:cNvPr>
          <p:cNvSpPr>
            <a:spLocks noGrp="1"/>
          </p:cNvSpPr>
          <p:nvPr>
            <p:ph type="sldNum" sz="quarter" idx="12"/>
          </p:nvPr>
        </p:nvSpPr>
        <p:spPr/>
        <p:txBody>
          <a:bodyPr/>
          <a:lstStyle/>
          <a:p>
            <a:fld id="{DE97A03E-C790-4462-A76B-258E5BF5C3E7}" type="slidenum">
              <a:rPr lang="en-US" smtClean="0"/>
              <a:t>19</a:t>
            </a:fld>
            <a:endParaRPr lang="en-US"/>
          </a:p>
        </p:txBody>
      </p:sp>
    </p:spTree>
    <p:extLst>
      <p:ext uri="{BB962C8B-B14F-4D97-AF65-F5344CB8AC3E}">
        <p14:creationId xmlns:p14="http://schemas.microsoft.com/office/powerpoint/2010/main" val="107856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C4FE-DB9B-40B9-ADA4-3131076FD130}"/>
              </a:ext>
            </a:extLst>
          </p:cNvPr>
          <p:cNvSpPr>
            <a:spLocks noGrp="1"/>
          </p:cNvSpPr>
          <p:nvPr>
            <p:ph type="ctrTitle"/>
          </p:nvPr>
        </p:nvSpPr>
        <p:spPr>
          <a:xfrm>
            <a:off x="825036" y="464475"/>
            <a:ext cx="8318963" cy="2674620"/>
          </a:xfrm>
        </p:spPr>
        <p:txBody>
          <a:bodyPr>
            <a:normAutofit/>
          </a:bodyPr>
          <a:lstStyle/>
          <a:p>
            <a:br>
              <a:rPr lang="en-US" sz="3400" dirty="0">
                <a:latin typeface="Franklin Gothic Demi" panose="020B0703020102020204" pitchFamily="34" charset="0"/>
              </a:rPr>
            </a:br>
            <a:r>
              <a:rPr lang="en-US" sz="3400" dirty="0">
                <a:latin typeface="Franklin Gothic Demi" panose="020B0703020102020204" pitchFamily="34" charset="0"/>
              </a:rPr>
              <a:t>2025 PCMH Learning Network </a:t>
            </a:r>
            <a:br>
              <a:rPr lang="en-US" sz="3400" dirty="0">
                <a:latin typeface="Franklin Gothic Demi" panose="020B0703020102020204" pitchFamily="34" charset="0"/>
              </a:rPr>
            </a:br>
            <a:r>
              <a:rPr lang="en-US" sz="3400" dirty="0">
                <a:latin typeface="Franklin Gothic Demi" panose="020B0703020102020204" pitchFamily="34" charset="0"/>
              </a:rPr>
              <a:t>Well Child and Adolescent Well Care Visits Sprint Session #3</a:t>
            </a:r>
          </a:p>
        </p:txBody>
      </p:sp>
      <p:sp>
        <p:nvSpPr>
          <p:cNvPr id="3" name="Subtitle 2">
            <a:extLst>
              <a:ext uri="{FF2B5EF4-FFF2-40B4-BE49-F238E27FC236}">
                <a16:creationId xmlns:a16="http://schemas.microsoft.com/office/drawing/2014/main" id="{A21A769B-E7FC-4DE3-9477-77CFA8939772}"/>
              </a:ext>
            </a:extLst>
          </p:cNvPr>
          <p:cNvSpPr>
            <a:spLocks noGrp="1"/>
          </p:cNvSpPr>
          <p:nvPr>
            <p:ph type="subTitle" idx="1"/>
          </p:nvPr>
        </p:nvSpPr>
        <p:spPr>
          <a:xfrm>
            <a:off x="870330" y="3331544"/>
            <a:ext cx="7543800" cy="1401269"/>
          </a:xfrm>
        </p:spPr>
        <p:txBody>
          <a:bodyPr>
            <a:normAutofit/>
          </a:bodyPr>
          <a:lstStyle/>
          <a:p>
            <a:pPr>
              <a:spcBef>
                <a:spcPts val="600"/>
              </a:spcBef>
            </a:pPr>
            <a:r>
              <a:rPr lang="en-US" dirty="0">
                <a:solidFill>
                  <a:schemeClr val="accent1"/>
                </a:solidFill>
                <a:latin typeface="+mn-lt"/>
              </a:rPr>
              <a:t>August 27, 2025</a:t>
            </a:r>
          </a:p>
          <a:p>
            <a:pPr>
              <a:spcBef>
                <a:spcPts val="600"/>
              </a:spcBef>
            </a:pPr>
            <a:r>
              <a:rPr lang="en-US" dirty="0">
                <a:solidFill>
                  <a:schemeClr val="accent1"/>
                </a:solidFill>
                <a:latin typeface="+mn-lt"/>
              </a:rPr>
              <a:t>Pittsburgh Regional Health Initiative</a:t>
            </a:r>
          </a:p>
          <a:p>
            <a:pPr>
              <a:spcBef>
                <a:spcPts val="600"/>
              </a:spcBef>
            </a:pPr>
            <a:r>
              <a:rPr lang="en-US" sz="1800" dirty="0">
                <a:solidFill>
                  <a:schemeClr val="tx2">
                    <a:lumMod val="60000"/>
                    <a:lumOff val="40000"/>
                  </a:schemeClr>
                </a:solidFill>
                <a:effectLst/>
                <a:latin typeface="Calibri" panose="020F0502020204030204" pitchFamily="34" charset="0"/>
                <a:ea typeface="Aptos" panose="020B0004020202020204" pitchFamily="34" charset="0"/>
              </a:rPr>
              <a:t>Robert Ferguson, MPH, Chief Policy Officer, Pittsburgh Regional Health Initiative</a:t>
            </a:r>
          </a:p>
          <a:p>
            <a:pPr>
              <a:spcBef>
                <a:spcPts val="600"/>
              </a:spcBef>
            </a:pPr>
            <a:endParaRPr lang="en-US" dirty="0">
              <a:solidFill>
                <a:schemeClr val="accent1"/>
              </a:solidFill>
              <a:latin typeface="+mn-lt"/>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all" spc="0" normalizeH="0" baseline="0" noProof="0" dirty="0">
              <a:ln>
                <a:noFill/>
              </a:ln>
              <a:solidFill>
                <a:srgbClr val="FFFFFF"/>
              </a:solidFill>
              <a:effectLst/>
              <a:uLnTx/>
              <a:uFillTx/>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9241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Franklin Gothic Demi" panose="020B0703020102020204" pitchFamily="34" charset="0"/>
              </a:rPr>
              <a:t>Continuing Education Information</a:t>
            </a:r>
            <a:endParaRPr lang="en-US" dirty="0"/>
          </a:p>
        </p:txBody>
      </p:sp>
      <p:sp>
        <p:nvSpPr>
          <p:cNvPr id="7" name="Content Placeholder 6"/>
          <p:cNvSpPr>
            <a:spLocks noGrp="1"/>
          </p:cNvSpPr>
          <p:nvPr>
            <p:ph idx="1"/>
          </p:nvPr>
        </p:nvSpPr>
        <p:spPr/>
        <p:txBody>
          <a:bodyPr>
            <a:normAutofit/>
          </a:bodyPr>
          <a:lstStyle/>
          <a:p>
            <a:r>
              <a:rPr lang="en-US" dirty="0"/>
              <a:t>In support of improving patient care, this activity has been planned and implemented by the University of Pittsburgh and The Jewish Healthcare Foundation. The University of Pittsburgh is jointly accredited by the </a:t>
            </a:r>
            <a:r>
              <a:rPr lang="en-US" b="1" dirty="0">
                <a:solidFill>
                  <a:schemeClr val="accent1"/>
                </a:solidFill>
              </a:rPr>
              <a:t>Accreditation Council for Continuing Medical Education (ACCME) </a:t>
            </a:r>
            <a:r>
              <a:rPr lang="en-US" dirty="0">
                <a:solidFill>
                  <a:schemeClr val="accent1"/>
                </a:solidFill>
              </a:rPr>
              <a:t>and the </a:t>
            </a:r>
            <a:r>
              <a:rPr lang="en-US" b="1" dirty="0">
                <a:solidFill>
                  <a:schemeClr val="accent1"/>
                </a:solidFill>
              </a:rPr>
              <a:t>American Nurses Credentialing Center (ANCC)</a:t>
            </a:r>
            <a:r>
              <a:rPr lang="en-US" dirty="0"/>
              <a:t>, to provide continuing education for the healthcare team.</a:t>
            </a:r>
            <a:r>
              <a:rPr lang="en-US" b="1" dirty="0"/>
              <a:t> </a:t>
            </a:r>
            <a:r>
              <a:rPr lang="en-US" b="1" dirty="0">
                <a:solidFill>
                  <a:schemeClr val="accent1"/>
                </a:solidFill>
              </a:rPr>
              <a:t>1.5 hours are approved for this course. </a:t>
            </a:r>
          </a:p>
          <a:p>
            <a:r>
              <a:rPr lang="en-US" dirty="0"/>
              <a:t>As a Jointly Accredited Organization, University of Pittsburgh is approved to offer social work continuing education by the </a:t>
            </a:r>
            <a:r>
              <a:rPr lang="en-US" b="1" dirty="0">
                <a:solidFill>
                  <a:schemeClr val="accent1"/>
                </a:solidFill>
              </a:rPr>
              <a:t>Association of Social Work Boards (ASWB) </a:t>
            </a:r>
            <a:r>
              <a:rPr lang="en-US" dirty="0"/>
              <a:t>Approved Continuing Education (ACE) program. Organizations, not individual courses, are approved under this program. State and provincial regulatory boards have the final authority to determine whether an individual course may be accepted for continuing education credit. University of Pittsburgh maintains responsibility for this course. Social workers completing this course receive</a:t>
            </a:r>
            <a:r>
              <a:rPr lang="en-US" b="1" dirty="0"/>
              <a:t> </a:t>
            </a:r>
            <a:r>
              <a:rPr lang="en-US" b="1" dirty="0">
                <a:solidFill>
                  <a:schemeClr val="accent1"/>
                </a:solidFill>
              </a:rPr>
              <a:t>1.5 continuing education credits</a:t>
            </a:r>
            <a:r>
              <a:rPr lang="en-US" dirty="0">
                <a:solidFill>
                  <a:schemeClr val="accent1"/>
                </a:solidFill>
              </a:rPr>
              <a:t>.</a:t>
            </a:r>
          </a:p>
          <a:p>
            <a:endParaRPr lang="en-US" dirty="0"/>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3">
            <a:extLst>
              <a:ext uri="{FF2B5EF4-FFF2-40B4-BE49-F238E27FC236}">
                <a16:creationId xmlns:a16="http://schemas.microsoft.com/office/drawing/2014/main" id="{5C2E50EA-B9E5-468A-8F89-6B6F5D7C24BD}"/>
              </a:ext>
            </a:extLst>
          </p:cNvPr>
          <p:cNvSpPr>
            <a:spLocks noGrp="1"/>
          </p:cNvSpPr>
          <p:nvPr>
            <p:ph type="ftr" sz="quarter" idx="11"/>
          </p:nvPr>
        </p:nvSpPr>
        <p:spPr>
          <a:xfrm>
            <a:off x="2764639" y="4844839"/>
            <a:ext cx="3617103" cy="273844"/>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FFFFFF"/>
                </a:solidFill>
                <a:effectLst/>
                <a:uLnTx/>
                <a:uFillTx/>
                <a:cs typeface="Arial" panose="020B0604020202020204" pitchFamily="34" charset="0"/>
              </a:rPr>
              <a:t>© 2025 JHF, PRHI, HCF, HFP</a:t>
            </a:r>
          </a:p>
        </p:txBody>
      </p:sp>
    </p:spTree>
    <p:extLst>
      <p:ext uri="{BB962C8B-B14F-4D97-AF65-F5344CB8AC3E}">
        <p14:creationId xmlns:p14="http://schemas.microsoft.com/office/powerpoint/2010/main" val="112931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Disclosures</a:t>
            </a:r>
            <a:endParaRPr lang="en-US" dirty="0"/>
          </a:p>
        </p:txBody>
      </p:sp>
      <p:sp>
        <p:nvSpPr>
          <p:cNvPr id="3" name="Content Placeholder 2"/>
          <p:cNvSpPr>
            <a:spLocks noGrp="1"/>
          </p:cNvSpPr>
          <p:nvPr>
            <p:ph idx="1"/>
          </p:nvPr>
        </p:nvSpPr>
        <p:spPr/>
        <p:txBody>
          <a:bodyPr/>
          <a:lstStyle/>
          <a:p>
            <a:r>
              <a:rPr lang="en-US" sz="2400" b="1" dirty="0">
                <a:solidFill>
                  <a:schemeClr val="accent1"/>
                </a:solidFill>
              </a:rPr>
              <a:t>No members</a:t>
            </a:r>
            <a:r>
              <a:rPr lang="en-US" sz="2400" dirty="0">
                <a:solidFill>
                  <a:schemeClr val="accent1"/>
                </a:solidFill>
              </a:rPr>
              <a:t> </a:t>
            </a:r>
            <a:r>
              <a:rPr lang="en-US" sz="2400" dirty="0"/>
              <a:t>of the planning committee, speakers, presenters, authors, content reviewers and/or anyone else in a position to control the content of this education activity </a:t>
            </a:r>
            <a:r>
              <a:rPr lang="en-US" sz="2400" b="1" dirty="0">
                <a:solidFill>
                  <a:schemeClr val="accent1"/>
                </a:solidFill>
              </a:rPr>
              <a:t>have relevant financial relationships </a:t>
            </a:r>
            <a:r>
              <a:rPr lang="en-US" sz="2400" dirty="0"/>
              <a:t>with any entity producing, marketing, re-selling, or distributing health care goods or services, used on, or consumed by, patients</a:t>
            </a:r>
            <a:br>
              <a:rPr lang="en-US" sz="2400" dirty="0"/>
            </a:br>
            <a:r>
              <a:rPr lang="en-US" sz="2400" b="1" dirty="0">
                <a:solidFill>
                  <a:schemeClr val="accent1"/>
                </a:solidFill>
              </a:rPr>
              <a:t>to disclose</a:t>
            </a:r>
            <a:r>
              <a:rPr lang="en-US" sz="2400" dirty="0">
                <a:solidFill>
                  <a:schemeClr val="accent1"/>
                </a:solidFill>
              </a:rPr>
              <a:t>.</a:t>
            </a:r>
            <a:endParaRPr lang="en-US" sz="2400" b="1" dirty="0">
              <a:solidFill>
                <a:schemeClr val="accent1"/>
              </a:solidFill>
            </a:endParaRPr>
          </a:p>
          <a:p>
            <a:endParaRPr lang="en-US" dirty="0"/>
          </a:p>
        </p:txBody>
      </p:sp>
      <p:sp>
        <p:nvSpPr>
          <p:cNvPr id="4" name="Footer Placeholder 3"/>
          <p:cNvSpPr>
            <a:spLocks noGrp="1"/>
          </p:cNvSpPr>
          <p:nvPr>
            <p:ph type="ftr" sz="quarter" idx="11"/>
          </p:nvPr>
        </p:nvSpPr>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70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Disclaimer</a:t>
            </a:r>
            <a:endParaRPr lang="en-US" dirty="0"/>
          </a:p>
        </p:txBody>
      </p:sp>
      <p:sp>
        <p:nvSpPr>
          <p:cNvPr id="3" name="Content Placeholder 2"/>
          <p:cNvSpPr>
            <a:spLocks noGrp="1"/>
          </p:cNvSpPr>
          <p:nvPr>
            <p:ph idx="1"/>
          </p:nvPr>
        </p:nvSpPr>
        <p:spPr/>
        <p:txBody>
          <a:bodyPr>
            <a:normAutofit lnSpcReduction="10000"/>
          </a:bodyPr>
          <a:lstStyle/>
          <a:p>
            <a:r>
              <a:rPr lang="en-US" sz="1800" b="1" dirty="0">
                <a:solidFill>
                  <a:schemeClr val="accent1"/>
                </a:solidFill>
              </a:rPr>
              <a:t>The information presented </a:t>
            </a:r>
            <a:r>
              <a:rPr lang="en-US" sz="1800" dirty="0"/>
              <a:t>at this Center for Continuing Education in Health Sciences program </a:t>
            </a:r>
            <a:r>
              <a:rPr lang="en-US" sz="1800" b="1" dirty="0">
                <a:solidFill>
                  <a:schemeClr val="accent1"/>
                </a:solidFill>
              </a:rPr>
              <a:t>represents the views and opinions of the individual presenters</a:t>
            </a:r>
            <a:r>
              <a:rPr lang="en-US" sz="1800" dirty="0"/>
              <a:t>,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none" spc="0" normalizeH="0" baseline="0" noProof="0" dirty="0">
              <a:ln>
                <a:noFill/>
              </a:ln>
              <a:solidFill>
                <a:srgbClr val="FFFFFF"/>
              </a:solidFill>
              <a:effectLst/>
              <a:uLnTx/>
              <a:uFillTx/>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4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prstGeom prst="rect">
            <a:avLst/>
          </a:prstGeom>
          <a:noFill/>
          <a:ln>
            <a:noFill/>
          </a:ln>
        </p:spPr>
        <p:txBody>
          <a:bodyPr spcFirstLastPara="1" wrap="square" lIns="91425" tIns="45694" rIns="91425" bIns="45694" anchor="b" anchorCtr="0">
            <a:normAutofit/>
          </a:bodyPr>
          <a:lstStyle/>
          <a:p>
            <a:pPr>
              <a:buClr>
                <a:srgbClr val="6F5700"/>
              </a:buClr>
              <a:buSzPts val="3600"/>
            </a:pPr>
            <a:r>
              <a:rPr lang="en-US" dirty="0">
                <a:latin typeface="Franklin Gothic Demi" panose="020B0703020102020204" pitchFamily="34" charset="0"/>
                <a:sym typeface="Calibri"/>
              </a:rPr>
              <a:t>Learning Objectives</a:t>
            </a:r>
            <a:endParaRPr dirty="0">
              <a:latin typeface="Franklin Gothic Demi" panose="020B0703020102020204" pitchFamily="34" charset="0"/>
              <a:sym typeface="Calibri"/>
            </a:endParaRPr>
          </a:p>
        </p:txBody>
      </p:sp>
      <p:sp>
        <p:nvSpPr>
          <p:cNvPr id="195" name="Google Shape;195;p12"/>
          <p:cNvSpPr txBox="1">
            <a:spLocks noGrp="1"/>
          </p:cNvSpPr>
          <p:nvPr>
            <p:ph idx="1"/>
          </p:nvPr>
        </p:nvSpPr>
        <p:spPr>
          <a:prstGeom prst="rect">
            <a:avLst/>
          </a:prstGeom>
          <a:noFill/>
          <a:ln>
            <a:noFill/>
          </a:ln>
        </p:spPr>
        <p:txBody>
          <a:bodyPr spcFirstLastPara="1" wrap="square" lIns="0" tIns="45694" rIns="0" bIns="45694" anchor="t" anchorCtr="0">
            <a:noAutofit/>
          </a:bodyPr>
          <a:lstStyle/>
          <a:p>
            <a:pPr marL="228600" marR="0" lvl="0" indent="-274320">
              <a:spcBef>
                <a:spcPts val="0"/>
              </a:spcBef>
              <a:spcAft>
                <a:spcPts val="1200"/>
              </a:spcAft>
              <a:buFont typeface="Wingdings" panose="05000000000000000000" pitchFamily="2" charset="2"/>
              <a:buChar char="ü"/>
            </a:pPr>
            <a:r>
              <a:rPr lang="en-US" sz="2400" dirty="0">
                <a:effectLst/>
                <a:latin typeface="Calibri" panose="020F0502020204030204" pitchFamily="34" charset="0"/>
                <a:ea typeface="Times New Roman" panose="02020603050405020304" pitchFamily="18" charset="0"/>
                <a:cs typeface="Calibri" panose="020F0502020204030204" pitchFamily="34" charset="0"/>
              </a:rPr>
              <a:t>Discuss preliminary findings and progress from the mid-year sprint surveys </a:t>
            </a:r>
          </a:p>
          <a:p>
            <a:pPr marL="228600" marR="0" lvl="0" indent="-274320">
              <a:spcBef>
                <a:spcPts val="0"/>
              </a:spcBef>
              <a:spcAft>
                <a:spcPts val="1200"/>
              </a:spcAft>
              <a:buFont typeface="Wingdings" panose="05000000000000000000" pitchFamily="2" charset="2"/>
              <a:buChar char="ü"/>
            </a:pPr>
            <a:r>
              <a:rPr lang="en-US" sz="2400" dirty="0">
                <a:effectLst/>
                <a:latin typeface="Calibri" panose="020F0502020204030204" pitchFamily="34" charset="0"/>
                <a:ea typeface="Times New Roman" panose="02020603050405020304" pitchFamily="18" charset="0"/>
                <a:cs typeface="Calibri" panose="020F0502020204030204" pitchFamily="34" charset="0"/>
              </a:rPr>
              <a:t>Describe how working with patient advisors can help PCMHs better understand why well-child and adolescent well-care visits are missed and develop effective outreach strategies </a:t>
            </a:r>
          </a:p>
          <a:p>
            <a:pPr marL="228600" marR="0" lvl="0" indent="-274320">
              <a:spcBef>
                <a:spcPts val="0"/>
              </a:spcBef>
              <a:spcAft>
                <a:spcPts val="1200"/>
              </a:spcAft>
              <a:buFont typeface="Wingdings" panose="05000000000000000000" pitchFamily="2" charset="2"/>
              <a:buChar char="ü"/>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6" name="Google Shape;196;p12"/>
          <p:cNvSpPr txBox="1">
            <a:spLocks noGrp="1"/>
          </p:cNvSpPr>
          <p:nvPr>
            <p:ph type="ftr" sz="quarter" idx="11"/>
          </p:nvPr>
        </p:nvSpPr>
        <p:spPr>
          <a:prstGeom prst="rect">
            <a:avLst/>
          </a:prstGeom>
          <a:noFill/>
          <a:ln>
            <a:noFill/>
          </a:ln>
        </p:spPr>
        <p:txBody>
          <a:bodyPr spcFirstLastPara="1" wrap="square" lIns="91425" tIns="45694" rIns="91425" bIns="45694"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675" b="0" i="0" u="none" strike="noStrike" kern="0" cap="none" spc="0" normalizeH="0" baseline="0" noProof="0">
                <a:ln>
                  <a:noFill/>
                </a:ln>
                <a:solidFill>
                  <a:srgbClr val="FFFFFF"/>
                </a:solidFill>
                <a:effectLst/>
                <a:uLnTx/>
                <a:uFillTx/>
                <a:cs typeface="Arial" panose="020B0604020202020204" pitchFamily="34" charset="0"/>
                <a:sym typeface="Arial"/>
              </a:rPr>
              <a:t>© 2025 JHF, PRHI, HCF, HFP</a:t>
            </a:r>
            <a:endParaRPr kumimoji="0" sz="675" b="0" i="0" u="none" strike="noStrike" kern="0" cap="none" spc="0" normalizeH="0" baseline="0" noProof="0" dirty="0">
              <a:ln>
                <a:noFill/>
              </a:ln>
              <a:solidFill>
                <a:srgbClr val="FFFFFF"/>
              </a:solidFill>
              <a:effectLst/>
              <a:uLnTx/>
              <a:uFillTx/>
              <a:cs typeface="Arial" panose="020B0604020202020204" pitchFamily="34" charset="0"/>
              <a:sym typeface="Arial"/>
            </a:endParaRPr>
          </a:p>
        </p:txBody>
      </p:sp>
      <p:sp>
        <p:nvSpPr>
          <p:cNvPr id="197" name="Google Shape;197;p12"/>
          <p:cNvSpPr txBox="1">
            <a:spLocks noGrp="1"/>
          </p:cNvSpPr>
          <p:nvPr>
            <p:ph type="sldNum" sz="quarter" idx="12"/>
          </p:nvPr>
        </p:nvSpPr>
        <p:spPr>
          <a:prstGeom prst="rect">
            <a:avLst/>
          </a:prstGeom>
          <a:noFill/>
          <a:ln>
            <a:noFill/>
          </a:ln>
        </p:spPr>
        <p:txBody>
          <a:bodyPr spcFirstLastPara="1" wrap="square" lIns="91425" tIns="45694" rIns="91425" bIns="45694" anchor="ctr" anchorCtr="0">
            <a:noAutofit/>
          </a:bodyPr>
          <a:lstStyle/>
          <a:p>
            <a:pPr marL="0" marR="0" lvl="0" indent="0" algn="r" defTabSz="6858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88" b="0" i="0" u="none" strike="noStrike" kern="0" cap="none" spc="0" normalizeH="0" baseline="0" noProof="0">
                <a:ln>
                  <a:noFill/>
                </a:ln>
                <a:solidFill>
                  <a:srgbClr val="FFFFFF"/>
                </a:solidFill>
                <a:effectLst/>
                <a:uLnTx/>
                <a:uFillTx/>
                <a:cs typeface="Arial"/>
                <a:sym typeface="Arial"/>
              </a:rPr>
              <a:pPr marL="0" marR="0" lvl="0" indent="0" algn="r" defTabSz="685800" rtl="0" eaLnBrk="1" fontAlgn="auto" latinLnBrk="0" hangingPunct="1">
                <a:lnSpc>
                  <a:spcPct val="100000"/>
                </a:lnSpc>
                <a:spcBef>
                  <a:spcPts val="0"/>
                </a:spcBef>
                <a:spcAft>
                  <a:spcPts val="0"/>
                </a:spcAft>
                <a:buClr>
                  <a:srgbClr val="000000"/>
                </a:buClr>
                <a:buSzPts val="700"/>
                <a:buFont typeface="Arial"/>
                <a:buNone/>
                <a:tabLst/>
                <a:defRPr/>
              </a:pPr>
              <a:t>6</a:t>
            </a:fld>
            <a:endParaRPr kumimoji="0" sz="788" b="0" i="0" u="none" strike="noStrike" kern="0" cap="none" spc="0" normalizeH="0" baseline="0" noProof="0" dirty="0">
              <a:ln>
                <a:noFill/>
              </a:ln>
              <a:solidFill>
                <a:srgbClr val="FFFFFF"/>
              </a:solidFill>
              <a:effectLst/>
              <a:uLnTx/>
              <a:uFillTx/>
              <a:cs typeface="Arial"/>
              <a:sym typeface="Arial"/>
            </a:endParaRPr>
          </a:p>
        </p:txBody>
      </p:sp>
    </p:spTree>
    <p:extLst>
      <p:ext uri="{BB962C8B-B14F-4D97-AF65-F5344CB8AC3E}">
        <p14:creationId xmlns:p14="http://schemas.microsoft.com/office/powerpoint/2010/main" val="11922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80DE-D989-EAB1-9434-867EEFD0591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1EE67CC-0066-AA2B-1129-6560BDB3EBD8}"/>
              </a:ext>
            </a:extLst>
          </p:cNvPr>
          <p:cNvSpPr>
            <a:spLocks noGrp="1"/>
          </p:cNvSpPr>
          <p:nvPr>
            <p:ph type="title"/>
          </p:nvPr>
        </p:nvSpPr>
        <p:spPr/>
        <p:txBody>
          <a:bodyPr>
            <a:normAutofit/>
          </a:bodyPr>
          <a:lstStyle/>
          <a:p>
            <a:r>
              <a:rPr lang="en-US" sz="2800" b="1" dirty="0"/>
              <a:t>Well-Child and Well-Care Visits, Including Lead and Developmental Screening</a:t>
            </a:r>
          </a:p>
        </p:txBody>
      </p:sp>
      <p:sp>
        <p:nvSpPr>
          <p:cNvPr id="4" name="Footer Placeholder 3">
            <a:extLst>
              <a:ext uri="{FF2B5EF4-FFF2-40B4-BE49-F238E27FC236}">
                <a16:creationId xmlns:a16="http://schemas.microsoft.com/office/drawing/2014/main" id="{ADDAA209-E0B9-D814-6CF0-9DCB817FD74F}"/>
              </a:ext>
            </a:extLst>
          </p:cNvPr>
          <p:cNvSpPr>
            <a:spLocks noGrp="1"/>
          </p:cNvSpPr>
          <p:nvPr>
            <p:ph type="ftr" sz="quarter" idx="11"/>
          </p:nvPr>
        </p:nvSpPr>
        <p:spPr/>
        <p:txBody>
          <a:bodyPr/>
          <a:lstStyle/>
          <a:p>
            <a:r>
              <a:rPr lang="en-US"/>
              <a:t>© 2025 JHF, PRHI, HCF, HFP</a:t>
            </a:r>
            <a:endParaRPr lang="en-US" dirty="0"/>
          </a:p>
        </p:txBody>
      </p:sp>
      <p:sp>
        <p:nvSpPr>
          <p:cNvPr id="5" name="Slide Number Placeholder 4">
            <a:extLst>
              <a:ext uri="{FF2B5EF4-FFF2-40B4-BE49-F238E27FC236}">
                <a16:creationId xmlns:a16="http://schemas.microsoft.com/office/drawing/2014/main" id="{551BC4ED-4389-22DF-D633-90E3CB1ACCBB}"/>
              </a:ext>
            </a:extLst>
          </p:cNvPr>
          <p:cNvSpPr>
            <a:spLocks noGrp="1"/>
          </p:cNvSpPr>
          <p:nvPr>
            <p:ph type="sldNum" sz="quarter" idx="12"/>
          </p:nvPr>
        </p:nvSpPr>
        <p:spPr/>
        <p:txBody>
          <a:bodyPr/>
          <a:lstStyle/>
          <a:p>
            <a:fld id="{DE97A03E-C790-4462-A76B-258E5BF5C3E7}" type="slidenum">
              <a:rPr lang="en-US" smtClean="0"/>
              <a:t>7</a:t>
            </a:fld>
            <a:endParaRPr lang="en-US"/>
          </a:p>
        </p:txBody>
      </p:sp>
      <p:pic>
        <p:nvPicPr>
          <p:cNvPr id="3" name="Picture 2">
            <a:extLst>
              <a:ext uri="{FF2B5EF4-FFF2-40B4-BE49-F238E27FC236}">
                <a16:creationId xmlns:a16="http://schemas.microsoft.com/office/drawing/2014/main" id="{279F2E36-23DC-0701-5B7F-9917D13BF2EB}"/>
              </a:ext>
            </a:extLst>
          </p:cNvPr>
          <p:cNvPicPr>
            <a:picLocks noChangeAspect="1"/>
          </p:cNvPicPr>
          <p:nvPr/>
        </p:nvPicPr>
        <p:blipFill>
          <a:blip r:embed="rId2"/>
          <a:srcRect l="12986" t="14939" r="13125" b="9013"/>
          <a:stretch/>
        </p:blipFill>
        <p:spPr>
          <a:xfrm>
            <a:off x="822960" y="1574684"/>
            <a:ext cx="5179211" cy="29984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24FFB4CE-B43B-38C2-7863-3F2ABE5FFC70}"/>
              </a:ext>
            </a:extLst>
          </p:cNvPr>
          <p:cNvSpPr txBox="1"/>
          <p:nvPr/>
        </p:nvSpPr>
        <p:spPr>
          <a:xfrm>
            <a:off x="6242050" y="1433854"/>
            <a:ext cx="2749550" cy="3139321"/>
          </a:xfrm>
          <a:prstGeom prst="rect">
            <a:avLst/>
          </a:prstGeom>
          <a:noFill/>
        </p:spPr>
        <p:txBody>
          <a:bodyPr wrap="square">
            <a:spAutoFit/>
          </a:bodyPr>
          <a:lstStyle/>
          <a:p>
            <a:r>
              <a:rPr lang="en-US" dirty="0"/>
              <a:t>Well-Care Visits: </a:t>
            </a:r>
          </a:p>
          <a:p>
            <a:r>
              <a:rPr lang="en-US" dirty="0"/>
              <a:t>60.21% (2023)</a:t>
            </a:r>
          </a:p>
          <a:p>
            <a:endParaRPr lang="en-US" dirty="0"/>
          </a:p>
          <a:p>
            <a:r>
              <a:rPr lang="en-US" dirty="0"/>
              <a:t>Well-Child: </a:t>
            </a:r>
          </a:p>
          <a:p>
            <a:r>
              <a:rPr lang="en-US" dirty="0"/>
              <a:t>68.77% (2023)</a:t>
            </a:r>
          </a:p>
          <a:p>
            <a:endParaRPr lang="en-US" dirty="0"/>
          </a:p>
          <a:p>
            <a:r>
              <a:rPr lang="en-US" dirty="0"/>
              <a:t>Lead Screening: </a:t>
            </a:r>
          </a:p>
          <a:p>
            <a:r>
              <a:rPr lang="en-US" dirty="0"/>
              <a:t>82.21% (2023)</a:t>
            </a:r>
          </a:p>
          <a:p>
            <a:endParaRPr lang="en-US" dirty="0"/>
          </a:p>
          <a:p>
            <a:r>
              <a:rPr lang="en-US" dirty="0"/>
              <a:t>Developmental Screening: 67% (2023)</a:t>
            </a:r>
          </a:p>
        </p:txBody>
      </p:sp>
    </p:spTree>
    <p:extLst>
      <p:ext uri="{BB962C8B-B14F-4D97-AF65-F5344CB8AC3E}">
        <p14:creationId xmlns:p14="http://schemas.microsoft.com/office/powerpoint/2010/main" val="79763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A42B-05C6-9E8B-2A94-D841176DA95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391EC58-AAE4-5BB5-2554-3F45058C9D43}"/>
              </a:ext>
            </a:extLst>
          </p:cNvPr>
          <p:cNvSpPr>
            <a:spLocks noGrp="1"/>
          </p:cNvSpPr>
          <p:nvPr>
            <p:ph type="title"/>
          </p:nvPr>
        </p:nvSpPr>
        <p:spPr/>
        <p:txBody>
          <a:bodyPr>
            <a:normAutofit/>
          </a:bodyPr>
          <a:lstStyle/>
          <a:p>
            <a:r>
              <a:rPr lang="en-US" sz="3600" b="1" spc="0" dirty="0">
                <a:solidFill>
                  <a:schemeClr val="tx2"/>
                </a:solidFill>
                <a:latin typeface="Calibri Light" panose="020F0302020204030204"/>
              </a:rPr>
              <a:t>2025 PCMH Learning Network</a:t>
            </a:r>
            <a:endParaRPr lang="en-US" dirty="0"/>
          </a:p>
        </p:txBody>
      </p:sp>
      <p:sp>
        <p:nvSpPr>
          <p:cNvPr id="2" name="Footer Placeholder 1">
            <a:extLst>
              <a:ext uri="{FF2B5EF4-FFF2-40B4-BE49-F238E27FC236}">
                <a16:creationId xmlns:a16="http://schemas.microsoft.com/office/drawing/2014/main" id="{A3498462-45DA-1AC0-7091-FA42B5EF7DB3}"/>
              </a:ext>
            </a:extLst>
          </p:cNvPr>
          <p:cNvSpPr>
            <a:spLocks noGrp="1"/>
          </p:cNvSpPr>
          <p:nvPr>
            <p:ph type="ftr" sz="quarter" idx="11"/>
          </p:nvPr>
        </p:nvSpPr>
        <p:spPr/>
        <p:txBody>
          <a:bodyPr/>
          <a:lstStyle/>
          <a:p>
            <a:r>
              <a:rPr lang="en-US"/>
              <a:t>© 2025 JHF, PRHI, HCF, HFP</a:t>
            </a:r>
            <a:endParaRPr lang="en-US" dirty="0"/>
          </a:p>
        </p:txBody>
      </p:sp>
      <p:sp>
        <p:nvSpPr>
          <p:cNvPr id="3" name="Slide Number Placeholder 2">
            <a:extLst>
              <a:ext uri="{FF2B5EF4-FFF2-40B4-BE49-F238E27FC236}">
                <a16:creationId xmlns:a16="http://schemas.microsoft.com/office/drawing/2014/main" id="{27CBF238-B046-77FB-5B8C-8059AD2D34C5}"/>
              </a:ext>
            </a:extLst>
          </p:cNvPr>
          <p:cNvSpPr>
            <a:spLocks noGrp="1"/>
          </p:cNvSpPr>
          <p:nvPr>
            <p:ph type="sldNum" sz="quarter" idx="12"/>
          </p:nvPr>
        </p:nvSpPr>
        <p:spPr/>
        <p:txBody>
          <a:bodyPr/>
          <a:lstStyle/>
          <a:p>
            <a:fld id="{DE97A03E-C790-4462-A76B-258E5BF5C3E7}" type="slidenum">
              <a:rPr lang="en-US" smtClean="0"/>
              <a:t>8</a:t>
            </a:fld>
            <a:endParaRPr lang="en-US"/>
          </a:p>
        </p:txBody>
      </p:sp>
      <p:graphicFrame>
        <p:nvGraphicFramePr>
          <p:cNvPr id="7" name="Content Placeholder 3">
            <a:extLst>
              <a:ext uri="{FF2B5EF4-FFF2-40B4-BE49-F238E27FC236}">
                <a16:creationId xmlns:a16="http://schemas.microsoft.com/office/drawing/2014/main" id="{7EDFB0C6-F4FB-9DFC-FA07-39F3848BDB15}"/>
              </a:ext>
            </a:extLst>
          </p:cNvPr>
          <p:cNvGraphicFramePr>
            <a:graphicFrameLocks/>
          </p:cNvGraphicFramePr>
          <p:nvPr/>
        </p:nvGraphicFramePr>
        <p:xfrm>
          <a:off x="1267" y="1272887"/>
          <a:ext cx="8902038" cy="348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FC764BA-4AF5-927F-7FFE-3FF4092E3ACE}"/>
              </a:ext>
            </a:extLst>
          </p:cNvPr>
          <p:cNvSpPr txBox="1"/>
          <p:nvPr/>
        </p:nvSpPr>
        <p:spPr>
          <a:xfrm>
            <a:off x="433035" y="3598164"/>
            <a:ext cx="1439547"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i="1" dirty="0"/>
              <a:t>Baseline Sprint Survey</a:t>
            </a:r>
          </a:p>
        </p:txBody>
      </p:sp>
      <p:sp>
        <p:nvSpPr>
          <p:cNvPr id="9" name="TextBox 8">
            <a:extLst>
              <a:ext uri="{FF2B5EF4-FFF2-40B4-BE49-F238E27FC236}">
                <a16:creationId xmlns:a16="http://schemas.microsoft.com/office/drawing/2014/main" id="{16F7441E-8DD3-A95C-B74D-F1A4DA77AC6C}"/>
              </a:ext>
            </a:extLst>
          </p:cNvPr>
          <p:cNvSpPr txBox="1"/>
          <p:nvPr/>
        </p:nvSpPr>
        <p:spPr>
          <a:xfrm>
            <a:off x="4050561" y="3601837"/>
            <a:ext cx="1439547" cy="2616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100" i="1" dirty="0"/>
              <a:t>Sprint Survey (Time 2)</a:t>
            </a:r>
          </a:p>
        </p:txBody>
      </p:sp>
      <p:sp>
        <p:nvSpPr>
          <p:cNvPr id="10" name="TextBox 9">
            <a:extLst>
              <a:ext uri="{FF2B5EF4-FFF2-40B4-BE49-F238E27FC236}">
                <a16:creationId xmlns:a16="http://schemas.microsoft.com/office/drawing/2014/main" id="{9D541363-9440-94D5-D61B-7E16F4C092D4}"/>
              </a:ext>
            </a:extLst>
          </p:cNvPr>
          <p:cNvSpPr txBox="1"/>
          <p:nvPr/>
        </p:nvSpPr>
        <p:spPr>
          <a:xfrm>
            <a:off x="7248555" y="3632942"/>
            <a:ext cx="1764033"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i="1" dirty="0"/>
              <a:t>Sprint Survey (Time 3)</a:t>
            </a:r>
          </a:p>
        </p:txBody>
      </p:sp>
      <p:sp>
        <p:nvSpPr>
          <p:cNvPr id="11" name="Arrow: Right 10">
            <a:extLst>
              <a:ext uri="{FF2B5EF4-FFF2-40B4-BE49-F238E27FC236}">
                <a16:creationId xmlns:a16="http://schemas.microsoft.com/office/drawing/2014/main" id="{47F09A21-CC3A-07CE-1A39-154E50255C3A}"/>
              </a:ext>
            </a:extLst>
          </p:cNvPr>
          <p:cNvSpPr/>
          <p:nvPr/>
        </p:nvSpPr>
        <p:spPr>
          <a:xfrm>
            <a:off x="586289" y="4017811"/>
            <a:ext cx="8273562" cy="89277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Optional Case-Based Learning Sessions on Clinical Topics Offered throughout the Year</a:t>
            </a:r>
          </a:p>
        </p:txBody>
      </p:sp>
      <p:sp>
        <p:nvSpPr>
          <p:cNvPr id="4" name="TextBox 3">
            <a:extLst>
              <a:ext uri="{FF2B5EF4-FFF2-40B4-BE49-F238E27FC236}">
                <a16:creationId xmlns:a16="http://schemas.microsoft.com/office/drawing/2014/main" id="{FD3642A1-7C4F-212A-CE96-FE18E742C8C3}"/>
              </a:ext>
            </a:extLst>
          </p:cNvPr>
          <p:cNvSpPr txBox="1"/>
          <p:nvPr/>
        </p:nvSpPr>
        <p:spPr>
          <a:xfrm>
            <a:off x="914399" y="1327897"/>
            <a:ext cx="6435970" cy="369332"/>
          </a:xfrm>
          <a:prstGeom prst="rect">
            <a:avLst/>
          </a:prstGeom>
          <a:noFill/>
        </p:spPr>
        <p:txBody>
          <a:bodyPr wrap="square" rtlCol="0">
            <a:spAutoFit/>
          </a:bodyPr>
          <a:lstStyle/>
          <a:p>
            <a:r>
              <a:rPr lang="en-US" i="1" dirty="0"/>
              <a:t>Session Dates for Well Child and Adolescent Well Care Visits Sprint</a:t>
            </a:r>
          </a:p>
        </p:txBody>
      </p:sp>
    </p:spTree>
    <p:extLst>
      <p:ext uri="{BB962C8B-B14F-4D97-AF65-F5344CB8AC3E}">
        <p14:creationId xmlns:p14="http://schemas.microsoft.com/office/powerpoint/2010/main" val="406775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C705-DD7D-F19D-B387-97B92CF15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D79FF-B4C1-1F14-B47F-054A0DF7744E}"/>
              </a:ext>
            </a:extLst>
          </p:cNvPr>
          <p:cNvSpPr>
            <a:spLocks noGrp="1"/>
          </p:cNvSpPr>
          <p:nvPr>
            <p:ph type="title"/>
          </p:nvPr>
        </p:nvSpPr>
        <p:spPr/>
        <p:txBody>
          <a:bodyPr>
            <a:normAutofit/>
          </a:bodyPr>
          <a:lstStyle/>
          <a:p>
            <a:pPr algn="ctr"/>
            <a:r>
              <a:rPr lang="en-US" dirty="0">
                <a:latin typeface="Franklin Gothic Demi" panose="020B0703020102020204" pitchFamily="34" charset="0"/>
              </a:rPr>
              <a:t>PCMH Online Community</a:t>
            </a:r>
            <a:br>
              <a:rPr lang="en-US" dirty="0">
                <a:solidFill>
                  <a:srgbClr val="6F5700"/>
                </a:solidFill>
                <a:latin typeface="Franklin Gothic Demi" panose="020B0703020102020204" pitchFamily="34" charset="0"/>
              </a:rPr>
            </a:br>
            <a:r>
              <a:rPr lang="en-US" sz="2400" b="1" dirty="0">
                <a:hlinkClick r:id="rId3"/>
              </a:rPr>
              <a:t>https://www.tomorrowshealthcare.org/</a:t>
            </a:r>
            <a:endParaRPr lang="en-US" sz="2400" b="1" dirty="0"/>
          </a:p>
        </p:txBody>
      </p:sp>
      <p:sp>
        <p:nvSpPr>
          <p:cNvPr id="3" name="Content Placeholder 2">
            <a:extLst>
              <a:ext uri="{FF2B5EF4-FFF2-40B4-BE49-F238E27FC236}">
                <a16:creationId xmlns:a16="http://schemas.microsoft.com/office/drawing/2014/main" id="{0B5B3347-3D3A-516D-55AF-C901672104BF}"/>
              </a:ext>
            </a:extLst>
          </p:cNvPr>
          <p:cNvSpPr>
            <a:spLocks noGrp="1"/>
          </p:cNvSpPr>
          <p:nvPr>
            <p:ph idx="1"/>
          </p:nvPr>
        </p:nvSpPr>
        <p:spPr>
          <a:xfrm>
            <a:off x="6381742" y="1867837"/>
            <a:ext cx="2564682" cy="2636783"/>
          </a:xfrm>
        </p:spPr>
        <p:txBody>
          <a:bodyPr>
            <a:normAutofit/>
          </a:bodyPr>
          <a:lstStyle/>
          <a:p>
            <a:pPr marL="288918" indent="-288918">
              <a:buFont typeface="Wingdings" panose="05000000000000000000" pitchFamily="2" charset="2"/>
              <a:buChar char="Ø"/>
            </a:pPr>
            <a:r>
              <a:rPr lang="en-US" sz="2000" dirty="0"/>
              <a:t>Access the session materials in “Learning Sessions”</a:t>
            </a:r>
          </a:p>
          <a:p>
            <a:pPr marL="288918" indent="-288918">
              <a:buFont typeface="Wingdings" panose="05000000000000000000" pitchFamily="2" charset="2"/>
              <a:buChar char="Ø"/>
            </a:pPr>
            <a:r>
              <a:rPr lang="en-US" sz="2000" dirty="0"/>
              <a:t>Look for guides and tools in “Resources” </a:t>
            </a:r>
          </a:p>
          <a:p>
            <a:pPr marL="0" indent="0">
              <a:buNone/>
            </a:pPr>
            <a:endParaRPr lang="en-US" sz="1800" dirty="0"/>
          </a:p>
        </p:txBody>
      </p:sp>
      <p:sp>
        <p:nvSpPr>
          <p:cNvPr id="6" name="TextBox 5">
            <a:extLst>
              <a:ext uri="{FF2B5EF4-FFF2-40B4-BE49-F238E27FC236}">
                <a16:creationId xmlns:a16="http://schemas.microsoft.com/office/drawing/2014/main" id="{1EBFEE07-D720-25ED-2E89-B011FD19AAE7}"/>
              </a:ext>
            </a:extLst>
          </p:cNvPr>
          <p:cNvSpPr txBox="1"/>
          <p:nvPr/>
        </p:nvSpPr>
        <p:spPr>
          <a:xfrm>
            <a:off x="197576" y="1971812"/>
            <a:ext cx="1944356" cy="1569660"/>
          </a:xfrm>
          <a:prstGeom prst="rect">
            <a:avLst/>
          </a:prstGeom>
          <a:noFill/>
        </p:spPr>
        <p:txBody>
          <a:bodyPr wrap="square" rtlCol="0">
            <a:spAutoFit/>
          </a:bodyPr>
          <a:lstStyle/>
          <a:p>
            <a:pPr lvl="0" defTabSz="457189">
              <a:defRPr/>
            </a:pPr>
            <a:r>
              <a:rPr kumimoji="0" lang="en-US" sz="1600" i="1" strike="noStrike" kern="1200" cap="none" spc="0" normalizeH="0" baseline="0" noProof="0" dirty="0">
                <a:ln>
                  <a:noFill/>
                </a:ln>
                <a:solidFill>
                  <a:prstClr val="black"/>
                </a:solidFill>
                <a:effectLst/>
                <a:uLnTx/>
                <a:uFillTx/>
                <a:latin typeface="Calibri"/>
                <a:ea typeface="+mn-ea"/>
                <a:cs typeface="+mn-cs"/>
              </a:rPr>
              <a:t>To request a new login, please email J. Ashenayi, MPH, Program Associate (</a:t>
            </a:r>
            <a:r>
              <a:rPr lang="en-US" sz="1600" i="1" dirty="0">
                <a:solidFill>
                  <a:prstClr val="black"/>
                </a:solidFill>
              </a:rPr>
              <a:t>Ashenayi@JHF.org)</a:t>
            </a:r>
            <a:r>
              <a:rPr kumimoji="0" lang="en-US" sz="1600" i="1" strike="noStrike" kern="1200" cap="none" spc="0" normalizeH="0" baseline="0" noProof="0" dirty="0">
                <a:ln>
                  <a:noFill/>
                </a:ln>
                <a:solidFill>
                  <a:prstClr val="black"/>
                </a:solidFill>
                <a:effectLst/>
                <a:uLnTx/>
                <a:uFillTx/>
                <a:latin typeface="Calibri"/>
                <a:ea typeface="+mn-ea"/>
                <a:cs typeface="+mn-cs"/>
              </a:rPr>
              <a:t> </a:t>
            </a:r>
            <a:endParaRPr kumimoji="0" lang="en-US" sz="1600" i="1" strike="noStrike" kern="1200" cap="none" spc="0" normalizeH="0" baseline="0" noProof="0" dirty="0">
              <a:ln>
                <a:noFill/>
              </a:ln>
              <a:solidFill>
                <a:srgbClr val="2D8DA8"/>
              </a:solidFill>
              <a:effectLst/>
              <a:uLnTx/>
              <a:uFillTx/>
              <a:latin typeface="Calibri"/>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 </a:t>
            </a:r>
          </a:p>
        </p:txBody>
      </p:sp>
      <p:sp>
        <p:nvSpPr>
          <p:cNvPr id="8" name="Footer Placeholder 7">
            <a:extLst>
              <a:ext uri="{FF2B5EF4-FFF2-40B4-BE49-F238E27FC236}">
                <a16:creationId xmlns:a16="http://schemas.microsoft.com/office/drawing/2014/main" id="{4260DE85-5C33-C8D2-A446-CA0DE5ED5EE4}"/>
              </a:ext>
            </a:extLst>
          </p:cNvPr>
          <p:cNvSpPr>
            <a:spLocks noGrp="1"/>
          </p:cNvSpPr>
          <p:nvPr>
            <p:ph type="ftr" sz="quarter" idx="11"/>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2025 JHF, PRHI, HCF, HFP</a:t>
            </a:r>
            <a:endParaRPr kumimoji="0" lang="en-US" sz="675" b="0" i="0" u="none" strike="noStrike" kern="1200" cap="all" spc="0" normalizeH="0" baseline="0" noProof="0" dirty="0">
              <a:ln>
                <a:noFill/>
              </a:ln>
              <a:solidFill>
                <a:srgbClr val="FFFFFF"/>
              </a:solidFill>
              <a:effectLst/>
              <a:uLnTx/>
              <a:uFillTx/>
              <a:cs typeface="Arial" panose="020B0604020202020204" pitchFamily="34" charset="0"/>
            </a:endParaRPr>
          </a:p>
        </p:txBody>
      </p:sp>
      <p:sp>
        <p:nvSpPr>
          <p:cNvPr id="9" name="Slide Number Placeholder 8">
            <a:extLst>
              <a:ext uri="{FF2B5EF4-FFF2-40B4-BE49-F238E27FC236}">
                <a16:creationId xmlns:a16="http://schemas.microsoft.com/office/drawing/2014/main" id="{C6C271DF-FFEE-4CCB-46A2-235C5D2530BB}"/>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a:ln>
                  <a:noFill/>
                </a:ln>
                <a:solidFill>
                  <a:srgbClr val="FFFFFF"/>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91246651-A43A-621A-F605-EB5B95BC50C1}"/>
              </a:ext>
            </a:extLst>
          </p:cNvPr>
          <p:cNvGrpSpPr/>
          <p:nvPr/>
        </p:nvGrpSpPr>
        <p:grpSpPr>
          <a:xfrm>
            <a:off x="2298241" y="1471749"/>
            <a:ext cx="3802156" cy="2368731"/>
            <a:chOff x="2654172" y="1921987"/>
            <a:chExt cx="5069541" cy="3158308"/>
          </a:xfrm>
        </p:grpSpPr>
        <p:pic>
          <p:nvPicPr>
            <p:cNvPr id="14" name="Picture 13">
              <a:extLst>
                <a:ext uri="{FF2B5EF4-FFF2-40B4-BE49-F238E27FC236}">
                  <a16:creationId xmlns:a16="http://schemas.microsoft.com/office/drawing/2014/main" id="{37B7530A-7FBC-70AF-FB1A-DB3242860204}"/>
                </a:ext>
              </a:extLst>
            </p:cNvPr>
            <p:cNvPicPr>
              <a:picLocks noChangeAspect="1"/>
            </p:cNvPicPr>
            <p:nvPr/>
          </p:nvPicPr>
          <p:blipFill>
            <a:blip r:embed="rId4"/>
            <a:stretch>
              <a:fillRect/>
            </a:stretch>
          </p:blipFill>
          <p:spPr>
            <a:xfrm>
              <a:off x="2826498" y="1921987"/>
              <a:ext cx="4791075" cy="666750"/>
            </a:xfrm>
            <a:prstGeom prst="rect">
              <a:avLst/>
            </a:prstGeom>
          </p:spPr>
        </p:pic>
        <p:grpSp>
          <p:nvGrpSpPr>
            <p:cNvPr id="17" name="Group 16">
              <a:extLst>
                <a:ext uri="{FF2B5EF4-FFF2-40B4-BE49-F238E27FC236}">
                  <a16:creationId xmlns:a16="http://schemas.microsoft.com/office/drawing/2014/main" id="{8BCCA063-5E36-E214-7DB3-9388672AF2A1}"/>
                </a:ext>
              </a:extLst>
            </p:cNvPr>
            <p:cNvGrpSpPr/>
            <p:nvPr/>
          </p:nvGrpSpPr>
          <p:grpSpPr>
            <a:xfrm>
              <a:off x="2654172" y="2780354"/>
              <a:ext cx="5069541" cy="2299941"/>
              <a:chOff x="2654172" y="2486739"/>
              <a:chExt cx="5069541" cy="2299941"/>
            </a:xfrm>
          </p:grpSpPr>
          <p:pic>
            <p:nvPicPr>
              <p:cNvPr id="12" name="Picture 11">
                <a:extLst>
                  <a:ext uri="{FF2B5EF4-FFF2-40B4-BE49-F238E27FC236}">
                    <a16:creationId xmlns:a16="http://schemas.microsoft.com/office/drawing/2014/main" id="{85E5DBCE-DEA9-209E-67A6-C3F3C14AA748}"/>
                  </a:ext>
                </a:extLst>
              </p:cNvPr>
              <p:cNvPicPr>
                <a:picLocks noChangeAspect="1"/>
              </p:cNvPicPr>
              <p:nvPr/>
            </p:nvPicPr>
            <p:blipFill>
              <a:blip r:embed="rId5"/>
              <a:stretch>
                <a:fillRect/>
              </a:stretch>
            </p:blipFill>
            <p:spPr>
              <a:xfrm>
                <a:off x="2670950" y="2486739"/>
                <a:ext cx="5052763" cy="2035076"/>
              </a:xfrm>
              <a:prstGeom prst="rect">
                <a:avLst/>
              </a:prstGeom>
            </p:spPr>
          </p:pic>
          <p:pic>
            <p:nvPicPr>
              <p:cNvPr id="16" name="Picture 15">
                <a:extLst>
                  <a:ext uri="{FF2B5EF4-FFF2-40B4-BE49-F238E27FC236}">
                    <a16:creationId xmlns:a16="http://schemas.microsoft.com/office/drawing/2014/main" id="{C20FAF31-0E74-231B-4C93-B7083E5A4CEC}"/>
                  </a:ext>
                </a:extLst>
              </p:cNvPr>
              <p:cNvPicPr>
                <a:picLocks noChangeAspect="1"/>
              </p:cNvPicPr>
              <p:nvPr/>
            </p:nvPicPr>
            <p:blipFill>
              <a:blip r:embed="rId6"/>
              <a:stretch>
                <a:fillRect/>
              </a:stretch>
            </p:blipFill>
            <p:spPr>
              <a:xfrm>
                <a:off x="2654172" y="3479590"/>
                <a:ext cx="5035511" cy="1307090"/>
              </a:xfrm>
              <a:prstGeom prst="rect">
                <a:avLst/>
              </a:prstGeom>
            </p:spPr>
          </p:pic>
        </p:grpSp>
      </p:grpSp>
    </p:spTree>
    <p:extLst>
      <p:ext uri="{BB962C8B-B14F-4D97-AF65-F5344CB8AC3E}">
        <p14:creationId xmlns:p14="http://schemas.microsoft.com/office/powerpoint/2010/main" val="3531233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14285</TotalTime>
  <Words>1536</Words>
  <Application>Microsoft Office PowerPoint</Application>
  <PresentationFormat>On-screen Show (16:9)</PresentationFormat>
  <Paragraphs>181</Paragraphs>
  <Slides>19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Calibri Light (Headings)</vt:lpstr>
      <vt:lpstr>Courier New</vt:lpstr>
      <vt:lpstr>Franklin Gothic Demi</vt:lpstr>
      <vt:lpstr>Franklin Gothic Medium</vt:lpstr>
      <vt:lpstr>Wingdings</vt:lpstr>
      <vt:lpstr>Retrospect</vt:lpstr>
      <vt:lpstr>1_Office Theme</vt:lpstr>
      <vt:lpstr>Housekeeping Reminders</vt:lpstr>
      <vt:lpstr> 2025 PCMH Learning Network  Well Child and Adolescent Well Care Visits Sprint Session #3</vt:lpstr>
      <vt:lpstr>Continuing Education Information</vt:lpstr>
      <vt:lpstr>Disclosures</vt:lpstr>
      <vt:lpstr>Disclaimer</vt:lpstr>
      <vt:lpstr>Learning Objectives</vt:lpstr>
      <vt:lpstr>Well-Child and Well-Care Visits, Including Lead and Developmental Screening</vt:lpstr>
      <vt:lpstr>2025 PCMH Learning Network</vt:lpstr>
      <vt:lpstr>PCMH Online Community https://www.tomorrowshealthcare.org/</vt:lpstr>
      <vt:lpstr>Sprint Surveys</vt:lpstr>
      <vt:lpstr>Review of Mid-Year Sprint Surveys</vt:lpstr>
      <vt:lpstr>Child and Adolescent</vt:lpstr>
      <vt:lpstr>Sprint Session #4 - Topics</vt:lpstr>
      <vt:lpstr>Working with Patient Advisors to Address Missed Well-Child and Adolescent Well-Care Visits </vt:lpstr>
      <vt:lpstr>PCMH Peer-to-Peer Learning Discussion</vt:lpstr>
      <vt:lpstr>Wrap Up &amp; Session Evaluation</vt:lpstr>
      <vt:lpstr>2025 PCMH Learning Network</vt:lpstr>
      <vt:lpstr>CEU Process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HealthChoices PCMH Learning Network</dc:title>
  <dc:creator>Robert Ferguson</dc:creator>
  <cp:lastModifiedBy>Lisa Boyd</cp:lastModifiedBy>
  <cp:revision>878</cp:revision>
  <cp:lastPrinted>2025-01-23T18:39:56Z</cp:lastPrinted>
  <dcterms:created xsi:type="dcterms:W3CDTF">2017-08-16T02:51:08Z</dcterms:created>
  <dcterms:modified xsi:type="dcterms:W3CDTF">2025-08-26T20:33:33Z</dcterms:modified>
</cp:coreProperties>
</file>