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9/4/2025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9/4/2025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9/4/2025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9/4/2025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9/4/2025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9/4/2025</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9/4/2025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9/4/2025</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9/4/2025</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9/4/2025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9/4/2025</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9/4/2025</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9/4/2025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2025-09-04T16:05:13Z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2025-09-04T16:05:08Z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3bb067a4-110c-4c26-bcda-a6815f566221</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