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0" r:id="rId3"/>
    <p:sldId id="26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4660"/>
  </p:normalViewPr>
  <p:slideViewPr>
    <p:cSldViewPr snapToGrid="0">
      <p:cViewPr varScale="1">
        <p:scale>
          <a:sx n="111" d="100"/>
          <a:sy n="11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rgbClr val="1B75BC"/>
                </a:solidFill>
              </a:defRPr>
            </a:lvl1pPr>
          </a:lstStyle>
          <a:p>
            <a:r>
              <a:rPr lang="en-US" dirty="0"/>
              <a:t>Click to edit Master title style</a:t>
            </a:r>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2782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cap="none" baseline="0"/>
            </a:lvl1pPr>
          </a:lstStyle>
          <a:p>
            <a:r>
              <a:rPr lang="en-US"/>
              <a:t>© 2019 JHF, PRHI, HCF, &amp; WHAMglobal</a:t>
            </a:r>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1015797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cap="none" baseline="0"/>
            </a:lvl1pPr>
          </a:lstStyle>
          <a:p>
            <a:r>
              <a:rPr lang="en-US"/>
              <a:t>© 2019 JHF, PRHI, HCF, &amp; WHAMglobal</a:t>
            </a:r>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9900971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924708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Graph and Tex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203200" y="152400"/>
            <a:ext cx="11684000" cy="685800"/>
          </a:xfrm>
          <a:prstGeom prst="rect">
            <a:avLst/>
          </a:prstGeom>
        </p:spPr>
        <p:txBody>
          <a:bodyPr>
            <a:normAutofit/>
          </a:bodyPr>
          <a:lstStyle>
            <a:lvl1pPr algn="l">
              <a:defRPr b="0">
                <a:solidFill>
                  <a:srgbClr val="006CA3"/>
                </a:solidFill>
                <a:latin typeface="Arial" panose="020B0604020202020204" pitchFamily="34" charset="0"/>
                <a:cs typeface="Arial" panose="020B0604020202020204" pitchFamily="34" charset="0"/>
              </a:defRPr>
            </a:lvl1pPr>
          </a:lstStyle>
          <a:p>
            <a:r>
              <a:rPr lang="en-US" dirty="0"/>
              <a:t>Title</a:t>
            </a:r>
          </a:p>
        </p:txBody>
      </p:sp>
      <p:sp>
        <p:nvSpPr>
          <p:cNvPr id="5" name="Content Placeholder 2"/>
          <p:cNvSpPr>
            <a:spLocks noGrp="1"/>
          </p:cNvSpPr>
          <p:nvPr>
            <p:ph idx="1" hasCustomPrompt="1"/>
          </p:nvPr>
        </p:nvSpPr>
        <p:spPr>
          <a:xfrm>
            <a:off x="203200" y="1219201"/>
            <a:ext cx="11684000" cy="4038600"/>
          </a:xfrm>
          <a:prstGeom prst="rect">
            <a:avLst/>
          </a:prstGeom>
        </p:spPr>
        <p:txBody>
          <a:bodyPr/>
          <a:lstStyle>
            <a:lvl1pPr marL="0" indent="0">
              <a:buClr>
                <a:srgbClr val="508CA4"/>
              </a:buClr>
              <a:buSzPct val="80000"/>
              <a:buFont typeface="Wingdings" panose="05000000000000000000" pitchFamily="2" charset="2"/>
              <a:buNone/>
              <a:defRPr sz="24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20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Graph or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0" hasCustomPrompt="1"/>
          </p:nvPr>
        </p:nvSpPr>
        <p:spPr>
          <a:xfrm>
            <a:off x="203200" y="5334000"/>
            <a:ext cx="11684000" cy="990600"/>
          </a:xfrm>
          <a:prstGeom prst="rect">
            <a:avLst/>
          </a:prstGeom>
        </p:spPr>
        <p:txBody>
          <a:bodyPr/>
          <a:lstStyle>
            <a:lvl1pPr marL="0" indent="0">
              <a:buClr>
                <a:srgbClr val="508CA4"/>
              </a:buClr>
              <a:buSzPct val="80000"/>
              <a:buFont typeface="Wingdings" panose="05000000000000000000" pitchFamily="2" charset="2"/>
              <a:buNone/>
              <a:defRPr sz="2000" baseline="0">
                <a:solidFill>
                  <a:srgbClr val="373737"/>
                </a:solidFill>
                <a:latin typeface="Arial" panose="020B0604020202020204" pitchFamily="34" charset="0"/>
                <a:cs typeface="Arial" panose="020B0604020202020204" pitchFamily="34" charset="0"/>
              </a:defRPr>
            </a:lvl1pPr>
            <a:lvl2pPr marL="742950" indent="-285750">
              <a:buClr>
                <a:srgbClr val="508CA4"/>
              </a:buClr>
              <a:buSzPct val="100000"/>
              <a:buFont typeface="Wingdings" panose="05000000000000000000" pitchFamily="2" charset="2"/>
              <a:buChar char="§"/>
              <a:defRPr sz="1700">
                <a:solidFill>
                  <a:srgbClr val="373737"/>
                </a:solidFill>
                <a:latin typeface="Arial" panose="020B0604020202020204" pitchFamily="34" charset="0"/>
                <a:cs typeface="Arial" panose="020B0604020202020204" pitchFamily="34" charset="0"/>
              </a:defRPr>
            </a:lvl2pPr>
            <a:lvl3pPr marL="1143000" indent="-228600">
              <a:buClr>
                <a:srgbClr val="008551"/>
              </a:buClr>
              <a:buFont typeface="Wingdings" panose="05000000000000000000" pitchFamily="2" charset="2"/>
              <a:buChar char="§"/>
              <a:defRPr sz="1700" baseline="0">
                <a:solidFill>
                  <a:srgbClr val="373737"/>
                </a:solidFill>
                <a:latin typeface="Arial" panose="020B0604020202020204" pitchFamily="34" charset="0"/>
                <a:cs typeface="Arial" panose="020B0604020202020204" pitchFamily="34" charset="0"/>
              </a:defRPr>
            </a:lvl3pPr>
            <a:lvl4pPr marL="1600200" indent="-228600">
              <a:buClr>
                <a:srgbClr val="508CA4"/>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4pPr>
            <a:lvl5pPr marL="2057400" indent="-228600">
              <a:buClr>
                <a:srgbClr val="008559"/>
              </a:buClr>
              <a:buSzPct val="100000"/>
              <a:buFont typeface="Wingdings" panose="05000000000000000000" pitchFamily="2" charset="2"/>
              <a:buChar char="§"/>
              <a:defRPr sz="1400">
                <a:solidFill>
                  <a:srgbClr val="373737"/>
                </a:solidFill>
                <a:latin typeface="Arial" panose="020B0604020202020204" pitchFamily="34" charset="0"/>
                <a:cs typeface="Arial" panose="020B0604020202020204" pitchFamily="34" charset="0"/>
              </a:defRPr>
            </a:lvl5pPr>
          </a:lstStyle>
          <a:p>
            <a:pPr lvl="0"/>
            <a:r>
              <a:rPr lang="en-US" dirty="0"/>
              <a:t>Insert Text</a:t>
            </a:r>
          </a:p>
          <a:p>
            <a:pPr lvl="1"/>
            <a:r>
              <a:rPr lang="en-US" dirty="0"/>
              <a:t>Second level</a:t>
            </a:r>
          </a:p>
        </p:txBody>
      </p:sp>
      <p:sp>
        <p:nvSpPr>
          <p:cNvPr id="8" name="Text Placeholder 4"/>
          <p:cNvSpPr>
            <a:spLocks noGrp="1"/>
          </p:cNvSpPr>
          <p:nvPr>
            <p:ph type="body" sz="quarter" idx="11" hasCustomPrompt="1"/>
          </p:nvPr>
        </p:nvSpPr>
        <p:spPr>
          <a:xfrm>
            <a:off x="203200" y="6324600"/>
            <a:ext cx="8331200" cy="304800"/>
          </a:xfrm>
          <a:prstGeom prst="rect">
            <a:avLst/>
          </a:prstGeom>
        </p:spPr>
        <p:txBody>
          <a:bodyPr>
            <a:normAutofit/>
          </a:bodyPr>
          <a:lstStyle>
            <a:lvl1pPr marL="0" indent="0">
              <a:buFontTx/>
              <a:buNone/>
              <a:defRPr sz="1000">
                <a:solidFill>
                  <a:srgbClr val="373737"/>
                </a:solidFill>
                <a:latin typeface="Arial" panose="020B0604020202020204" pitchFamily="34" charset="0"/>
                <a:cs typeface="Arial" panose="020B0604020202020204" pitchFamily="34" charset="0"/>
              </a:defRPr>
            </a:lvl1pPr>
          </a:lstStyle>
          <a:p>
            <a:pPr lvl="0"/>
            <a:r>
              <a:rPr lang="en-US" dirty="0"/>
              <a:t>Add References</a:t>
            </a:r>
          </a:p>
        </p:txBody>
      </p:sp>
    </p:spTree>
    <p:extLst>
      <p:ext uri="{BB962C8B-B14F-4D97-AF65-F5344CB8AC3E}">
        <p14:creationId xmlns:p14="http://schemas.microsoft.com/office/powerpoint/2010/main" val="2281825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marL="0" indent="0">
              <a:buClr>
                <a:srgbClr val="D56283"/>
              </a:buClr>
              <a:buFont typeface="Arial" panose="020B0604020202020204" pitchFamily="34" charse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560987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rgbClr val="1B75BC"/>
                </a:solidFill>
              </a:defRPr>
            </a:lvl1pPr>
          </a:lstStyle>
          <a:p>
            <a:r>
              <a:rPr lang="en-US" dirty="0"/>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rgbClr val="D56283"/>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6" name="Slide Number Placeholder 5"/>
          <p:cNvSpPr>
            <a:spLocks noGrp="1"/>
          </p:cNvSpPr>
          <p:nvPr>
            <p:ph type="sldNum" sz="quarter" idx="12"/>
          </p:nvPr>
        </p:nvSpPr>
        <p:spPr/>
        <p:txBody>
          <a:bodyPr/>
          <a:lstStyle/>
          <a:p>
            <a:fld id="{E7000212-68E8-4E0F-BB6F-A6238CCAF7D0}"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553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7" name="Slide Number Placeholder 6"/>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4061773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rgbClr val="D5628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966675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lvl1pPr>
              <a:defRPr baseline="0"/>
            </a:lvl1pPr>
          </a:lstStyle>
          <a:p>
            <a:r>
              <a:rPr lang="en-US"/>
              <a:t>© 2019 JHF, PRHI, HCF, &amp; WHAMglobal</a:t>
            </a:r>
            <a:endParaRPr lang="en-US" dirty="0"/>
          </a:p>
        </p:txBody>
      </p:sp>
      <p:sp>
        <p:nvSpPr>
          <p:cNvPr id="5" name="Slide Number Placeholder 4"/>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3260614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lvl1pPr>
              <a:defRPr baseline="0">
                <a:solidFill>
                  <a:srgbClr val="FFFFFF"/>
                </a:solidFill>
              </a:defRPr>
            </a:lvl1pPr>
          </a:lstStyle>
          <a:p>
            <a:r>
              <a:rPr lang="en-US"/>
              <a:t>© 2019 JHF, PRHI, HCF, &amp; WHAMglobal</a:t>
            </a:r>
            <a:endParaRPr lang="en-US" dirty="0"/>
          </a:p>
        </p:txBody>
      </p:sp>
      <p:sp>
        <p:nvSpPr>
          <p:cNvPr id="9" name="Slide Number Placeholder 8"/>
          <p:cNvSpPr>
            <a:spLocks noGrp="1"/>
          </p:cNvSpPr>
          <p:nvPr>
            <p:ph type="sldNum" sz="quarter" idx="12"/>
          </p:nvPr>
        </p:nvSpPr>
        <p:spPr/>
        <p:txBody>
          <a:bodyPr/>
          <a:lstStyle/>
          <a:p>
            <a:fld id="{E7000212-68E8-4E0F-BB6F-A6238CCAF7D0}" type="slidenum">
              <a:rPr lang="en-US" smtClean="0"/>
              <a:t>‹#›</a:t>
            </a:fld>
            <a:endParaRPr lang="en-US"/>
          </a:p>
        </p:txBody>
      </p:sp>
    </p:spTree>
    <p:extLst>
      <p:ext uri="{BB962C8B-B14F-4D97-AF65-F5344CB8AC3E}">
        <p14:creationId xmlns:p14="http://schemas.microsoft.com/office/powerpoint/2010/main" val="7307818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59459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cap="none" baseline="0">
                <a:solidFill>
                  <a:schemeClr val="tx1"/>
                </a:solidFill>
              </a:defRPr>
            </a:lvl1pPr>
          </a:lstStyle>
          <a:p>
            <a:r>
              <a:rPr lang="en-US"/>
              <a:t>© 2019 JHF, PRHI, HCF, &amp; WHAMglobal</a:t>
            </a:r>
          </a:p>
        </p:txBody>
      </p:sp>
      <p:sp>
        <p:nvSpPr>
          <p:cNvPr id="7" name="Slide Number Placeholder 6"/>
          <p:cNvSpPr>
            <a:spLocks noGrp="1"/>
          </p:cNvSpPr>
          <p:nvPr>
            <p:ph type="sldNum" sz="quarter" idx="12"/>
          </p:nvPr>
        </p:nvSpPr>
        <p:spPr/>
        <p:txBody>
          <a:bodyPr/>
          <a:lstStyle>
            <a:lvl1pPr>
              <a:defRPr>
                <a:solidFill>
                  <a:schemeClr val="tx1"/>
                </a:solidFill>
              </a:defRPr>
            </a:lvl1pPr>
          </a:lstStyle>
          <a:p>
            <a:fld id="{E7000212-68E8-4E0F-BB6F-A6238CCAF7D0}" type="slidenum">
              <a:rPr lang="en-US" smtClean="0"/>
              <a:pPr/>
              <a:t>‹#›</a:t>
            </a:fld>
            <a:endParaRPr lang="en-US"/>
          </a:p>
        </p:txBody>
      </p:sp>
    </p:spTree>
    <p:extLst>
      <p:ext uri="{BB962C8B-B14F-4D97-AF65-F5344CB8AC3E}">
        <p14:creationId xmlns:p14="http://schemas.microsoft.com/office/powerpoint/2010/main" val="12587484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1B75BC"/>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rgbClr val="D56283"/>
          </a:solidFill>
          <a:ln>
            <a:solidFill>
              <a:srgbClr val="D56283"/>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none" baseline="0">
                <a:solidFill>
                  <a:srgbClr val="FFFFFF"/>
                </a:solidFill>
              </a:defRPr>
            </a:lvl1pPr>
          </a:lstStyle>
          <a:p>
            <a:r>
              <a:rPr lang="en-US"/>
              <a:t>© 2019 JHF, PRHI, HCF, &amp; WHAMglobal</a:t>
            </a:r>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7000212-68E8-4E0F-BB6F-A6238CCAF7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91514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dt="0"/>
  <p:txStyles>
    <p:titleStyle>
      <a:lvl1pPr algn="l" defTabSz="914400" rtl="0" eaLnBrk="1" latinLnBrk="0" hangingPunct="1">
        <a:lnSpc>
          <a:spcPct val="85000"/>
        </a:lnSpc>
        <a:spcBef>
          <a:spcPct val="0"/>
        </a:spcBef>
        <a:buNone/>
        <a:defRPr sz="4800" kern="1200" spc="-50" baseline="0">
          <a:solidFill>
            <a:srgbClr val="1B75BC"/>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rgbClr val="D56283"/>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rgbClr val="D56283"/>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Continuing Education Information</a:t>
            </a:r>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Accreditation Council for Continuing Medical Education (ACCME) and the American Nurses Credentialing Center (ANCC), to provide continuing education for the healthcare team. </a:t>
            </a:r>
            <a:r>
              <a:rPr lang="en-US" b="1" dirty="0"/>
              <a:t>1.5 hours is approved for this course. </a:t>
            </a:r>
          </a:p>
          <a:p>
            <a:r>
              <a:rPr lang="en-US" dirty="0"/>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1.5 continuing education credits</a:t>
            </a:r>
            <a:r>
              <a:rPr lang="en-US" dirty="0"/>
              <a:t>.</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09075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Disclosures</a:t>
            </a:r>
          </a:p>
        </p:txBody>
      </p:sp>
      <p:sp>
        <p:nvSpPr>
          <p:cNvPr id="3" name="Content Placeholder 2"/>
          <p:cNvSpPr>
            <a:spLocks noGrp="1"/>
          </p:cNvSpPr>
          <p:nvPr>
            <p:ph idx="1"/>
          </p:nvPr>
        </p:nvSpPr>
        <p:spPr/>
        <p:txBody>
          <a:bodyPr/>
          <a:lstStyle/>
          <a:p>
            <a:r>
              <a:rPr lang="en-US" sz="3200" dirty="0"/>
              <a:t>No members of the planning committee, speakers, presenters, authors, content reviewers and/or anyone else in a position to control the content of this education activity have relevant financial relationships 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977102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Disclaimer</a:t>
            </a:r>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a:ln>
                  <a:noFill/>
                </a:ln>
                <a:solidFill>
                  <a:srgbClr val="FFFFFF"/>
                </a:solidFill>
                <a:effectLst/>
                <a:uLnTx/>
                <a:uFillTx/>
                <a:latin typeface="Calibri" panose="020F0502020204030204"/>
                <a:ea typeface="+mn-ea"/>
                <a:cs typeface="+mn-cs"/>
              </a:rPr>
              <a:t>© 2019 JHF, PRHI, HCF, &amp; WHAMglobal</a:t>
            </a:r>
            <a:endParaRPr kumimoji="0" lang="en-US" sz="9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7000212-68E8-4E0F-BB6F-A6238CCAF7D0}" type="slidenum">
              <a:rPr kumimoji="0" lang="en-US" sz="1050" b="0" i="0" u="none" strike="noStrike" kern="1200" cap="none" spc="0" normalizeH="0" baseline="0" noProof="0" smtClean="0">
                <a:ln>
                  <a:noFill/>
                </a:ln>
                <a:solidFill>
                  <a:srgbClr val="FFFFFF"/>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05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28555014"/>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6</TotalTime>
  <Words>398</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Wingdings</vt:lpstr>
      <vt:lpstr>Retrospect</vt:lpstr>
      <vt:lpstr>Continuing Education Information</vt:lpstr>
      <vt:lpstr>Disclosures</vt:lpstr>
      <vt:lpstr>Disclaimer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Continuing Education Information</dc:title>
  <dc:creator>Pauline Taylor</dc:creator>
  <cp:lastModifiedBy>Dorn, Carolyn</cp:lastModifiedBy>
  <cp:revision>28</cp:revision>
  <dcterms:created xsi:type="dcterms:W3CDTF">2020-02-18T19:41:54Z</dcterms:created>
  <dcterms:modified xsi:type="dcterms:W3CDTF">2025-09-17T14:18:36Z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2025-09-17T14:18:23Z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d4488af9-6c04-44f3-82fd-acacab1e3388</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