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80" d="100"/>
          <a:sy n="80" d="100"/>
        </p:scale>
        <p:origin x="1758"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9/21/2025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9/21/2025</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2025-09-21T18:18:31Z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2025-09-21T18:18:25Z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776de5c0-66ed-4d00-9ba6-9e5f89a8bf3f</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