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80" d="100"/>
          <a:sy n="80" d="100"/>
        </p:scale>
        <p:origin x="17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9/21/2025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9/21/2025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2025-09-21T18:55:06Z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2025-09-21T18:54:54Z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9d39d1bf-4688-48b5-ad48-0a653d9dc477</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