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4793</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2025-09-30T16:04:46Z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