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8696</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2025-08-25T16:24:09Z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