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a:t>
            </a:r>
            <a:r>
              <a:rPr lang="en-US" sz="1400" dirty="0">
                <a:solidFill>
                  <a:schemeClr val="tx1"/>
                </a:solidFill>
              </a:rPr>
              <a:t>9</a:t>
            </a:r>
            <a:r>
              <a:rPr lang="en-US" sz="1400">
                <a:solidFill>
                  <a:schemeClr val="tx1"/>
                </a:solidFill>
              </a:rPr>
              <a:t>.75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3374</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2025-09-04T14:58:34Z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