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marL="0" marR="0" algn="l">
              <a:lnSpc>
                <a:spcPct val="107000"/>
              </a:lnSpc>
            </a:pPr>
            <a:endParaRPr lang="en-US" sz="1200" dirty="0">
              <a:solidFill>
                <a:schemeClr val="tx1"/>
              </a:solidFill>
            </a:endParaRPr>
          </a:p>
          <a:p>
            <a:pPr marL="0" marR="0" algn="l">
              <a:lnSpc>
                <a:spcPct val="107000"/>
              </a:lnSpc>
            </a:pPr>
            <a:r>
              <a:rPr lang="en-US" sz="1200" b="1" u="sng" dirty="0">
                <a:solidFill>
                  <a:schemeClr val="tx1"/>
                </a:solidFill>
              </a:rPr>
              <a:t>Nursing (CNE)</a:t>
            </a:r>
          </a:p>
          <a:p>
            <a:pPr marL="0" marR="0" algn="l">
              <a:lnSpc>
                <a:spcPct val="107000"/>
              </a:lnSpc>
              <a:spcAft>
                <a:spcPts val="800"/>
              </a:spcAft>
            </a:pPr>
            <a:r>
              <a:rPr lang="en-US" sz="1200" dirty="0">
                <a:solidFill>
                  <a:schemeClr val="tx1"/>
                </a:solidFill>
              </a:rPr>
              <a:t>The maximum number of hours awarded for this Continuing Nursing Education activity is 2.0 contact hours.</a:t>
            </a:r>
          </a:p>
          <a:p>
            <a:pPr marL="0" marR="0" algn="l">
              <a:lnSpc>
                <a:spcPct val="107000"/>
              </a:lnSpc>
            </a:pPr>
            <a:r>
              <a:rPr lang="en-US" sz="1200" b="1" u="sng" dirty="0">
                <a:solidFill>
                  <a:schemeClr val="tx1"/>
                </a:solidFill>
              </a:rPr>
              <a:t>Physician Assistant (AAPA)</a:t>
            </a:r>
          </a:p>
          <a:p>
            <a:pPr marL="0" marR="0" algn="l"/>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2.0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4569</TotalTime>
  <Words>353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2025-09-24T20:15:26Z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