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AFA2E1-C019-4AD1-86D6-CFA38D8AD857}" v="2" dt="2025-10-02T16:52:52.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dirty="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dirty="0">
              <a:effectLst/>
              <a:latin typeface="Calibri"/>
              <a:ea typeface="Times New Roman" panose="02020603050405020304" pitchFamily="18" charset="0"/>
              <a:cs typeface="Times New Roman"/>
            </a:endParaRP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457200" indent="-457200">
              <a:buFont typeface="+mj-lt"/>
              <a:buAutoNum type="arabicPeriod"/>
            </a:pPr>
            <a:r>
              <a:rPr lang="en-US" dirty="0"/>
              <a:t>List commonly used sedatives for mechanically ventilated patients and summarize key clinical evidence</a:t>
            </a:r>
          </a:p>
          <a:p>
            <a:pPr marL="457200" indent="-457200">
              <a:buFont typeface="+mj-lt"/>
              <a:buAutoNum type="arabicPeriod"/>
            </a:pPr>
            <a:r>
              <a:rPr lang="en-US" dirty="0"/>
              <a:t>Discuss current recommendations and guidelines for sedation of patients in the Intensive Care Unit (ICU)</a:t>
            </a:r>
          </a:p>
          <a:p>
            <a:pPr marL="457200" indent="-457200">
              <a:buFont typeface="+mj-lt"/>
              <a:buAutoNum type="arabicPeriod"/>
            </a:pPr>
            <a:r>
              <a:rPr lang="en-US" dirty="0"/>
              <a:t>Identify patient factors that influence choice of sedatives for patients in </a:t>
            </a:r>
            <a:r>
              <a:rPr lang="en-US"/>
              <a:t>the ICU</a:t>
            </a:r>
            <a:endParaRPr lang="en-US" dirty="0"/>
          </a:p>
          <a:p>
            <a:pPr marL="200660" lvl="1" indent="0">
              <a:buNone/>
            </a:pPr>
            <a:endParaRPr lang="en-US" sz="2000" dirty="0">
              <a:solidFill>
                <a:srgbClr val="000000"/>
              </a:solidFill>
              <a:ea typeface="Calibri" panose="020F0502020204030204"/>
              <a:cs typeface="Calibri" panose="020F0502020204030204"/>
            </a:endParaRPr>
          </a:p>
          <a:p>
            <a:pPr marL="228600" indent="-228600">
              <a:buAutoNum type="arabicPeriod"/>
            </a:pP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488</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2025-10-03T13:00:58Z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