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00" d="100"/>
          <a:sy n="100" d="100"/>
        </p:scale>
        <p:origin x="102" y="22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10/28/2025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10/28/2025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10/28/2025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10/28/2025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10/28/2025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10/28/2025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10/28/2025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10/28/2025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10/28/2025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10/28/2025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10/28/2025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10/28/2025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2025-10-28T14:17:47Z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2025-10-28T14:17:42Z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9044725a-e8bb-4b84-98da-6035e1d06e9a</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