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28</cp:revision>
  <dcterms:created xsi:type="dcterms:W3CDTF">2020-02-18T19:41:54Z</dcterms:created>
  <dcterms:modified xsi:type="dcterms:W3CDTF">2025-10-16T18:55:56Z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2025-10-16T18:55:51Z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e5b3990a-8b6f-4896-9825-8bef66c7740a</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