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2025-10-22T11:37:44Z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2025-10-22T11:37:39Z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d9136e0b-9932-439b-be5e-26f4268430b4</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