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10/24/2025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10/24/2025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10/24/2025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10/24/2025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10/24/2025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1.0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Physician Assistant (AAPA)</a:t>
            </a:r>
          </a:p>
          <a:p>
            <a:pPr algn="l">
              <a:spcBef>
                <a:spcPts val="0"/>
              </a:spcBef>
            </a:pPr>
            <a:r>
              <a:rPr lang="en-US" sz="10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a:t>
            </a:r>
          </a:p>
          <a:p>
            <a:pPr algn="l">
              <a:spcBef>
                <a:spcPts val="0"/>
              </a:spcBef>
            </a:pPr>
            <a:endParaRPr lang="en-US" sz="1000" dirty="0">
              <a:solidFill>
                <a:schemeClr val="tx1"/>
              </a:solidFill>
            </a:endParaRPr>
          </a:p>
          <a:p>
            <a:pPr algn="l">
              <a:spcBef>
                <a:spcPts val="0"/>
              </a:spcBef>
            </a:pPr>
            <a:r>
              <a:rPr lang="en-US" sz="1000" dirty="0">
                <a:solidFill>
                  <a:schemeClr val="tx1"/>
                </a:solidFill>
              </a:rPr>
              <a:t> </a:t>
            </a:r>
            <a:r>
              <a:rPr lang="en-US" sz="1000" b="1" u="sng" dirty="0">
                <a:solidFill>
                  <a:schemeClr val="tx1"/>
                </a:solidFill>
              </a:rPr>
              <a:t>Psychologist (APA) </a:t>
            </a:r>
          </a:p>
          <a:p>
            <a:pPr algn="l">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algn="l">
              <a:spcBef>
                <a:spcPts val="0"/>
              </a:spcBef>
            </a:pPr>
            <a:endParaRPr lang="en-US" sz="800" dirty="0"/>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4671</TotalTime>
  <Words>539</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2025-10-24T15:46:36Z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