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10/16/2025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10/16/2025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10/16/2025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10/16/2025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10/16/2025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10/16/2025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10/16/2025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10/16/2025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Nursing (CNE)</a:t>
            </a:r>
          </a:p>
          <a:p>
            <a:pPr algn="l">
              <a:spcBef>
                <a:spcPts val="0"/>
              </a:spcBef>
            </a:pPr>
            <a:r>
              <a:rPr lang="en-US" sz="1200" dirty="0">
                <a:solidFill>
                  <a:schemeClr val="tx1"/>
                </a:solidFill>
              </a:rPr>
              <a:t>The maximum number of hours awarded for this Continuing Nursing Education activity is 2.0 contact hours.</a:t>
            </a:r>
          </a:p>
          <a:p>
            <a:pPr algn="l">
              <a:spcBef>
                <a:spcPts val="0"/>
              </a:spcBef>
            </a:pPr>
            <a:endParaRPr lang="en-US" sz="1200" b="1" u="sng" dirty="0">
              <a:solidFill>
                <a:schemeClr val="tx1"/>
              </a:solidFill>
            </a:endParaRPr>
          </a:p>
          <a:p>
            <a:pPr algn="l">
              <a:spcBef>
                <a:spcPts val="0"/>
              </a:spcBef>
            </a:pPr>
            <a:br>
              <a:rPr lang="en-US" sz="1200" dirty="0"/>
            </a:br>
            <a:r>
              <a:rPr lang="en-US" sz="1200" b="1" u="sng" dirty="0">
                <a:solidFill>
                  <a:schemeClr val="tx1"/>
                </a:solidFill>
              </a:rPr>
              <a:t>Physician Assistant (AAPA)</a:t>
            </a:r>
          </a:p>
          <a:p>
            <a:pPr algn="l">
              <a:spcBef>
                <a:spcPts val="0"/>
              </a:spcBef>
            </a:pPr>
            <a:r>
              <a:rPr lang="en-US" sz="1200" dirty="0">
                <a:solidFill>
                  <a:schemeClr val="tx1"/>
                </a:solidFill>
              </a:rPr>
              <a:t>The University of Pittsburgh has been authorized by the American Academy of PAs (AAPA) to award AAPA Category 1 CME credit for activities planned in accordance with AAPA CME Criteria. This activity is designated </a:t>
            </a:r>
            <a:r>
              <a:rPr lang="en-US" sz="1200">
                <a:solidFill>
                  <a:schemeClr val="tx1"/>
                </a:solidFill>
              </a:rPr>
              <a:t>for 2.0 </a:t>
            </a:r>
            <a:r>
              <a:rPr lang="en-US" sz="1200" dirty="0">
                <a:solidFill>
                  <a:schemeClr val="tx1"/>
                </a:solidFill>
              </a:rPr>
              <a:t>AAPA Category 1 CME credits. PAs should only claim credit commensurate with the extent of their participation.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5037</TotalTime>
  <Words>354</Words>
  <Application>Microsoft Office PowerPoint</Application>
  <PresentationFormat>On-screen Show (4:3)</PresentationFormat>
  <Paragraphs>21</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58</cp:revision>
  <dcterms:created xsi:type="dcterms:W3CDTF">2010-08-03T12:49:34Z</dcterms:created>
  <dcterms:modified xsi:type="dcterms:W3CDTF">2025-10-16T14:50:19Z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