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11/5/2025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11/5/2025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11/5/2025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11/5/2025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11/5/2025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11/5/2025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11/5/2025</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11/5/2025</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11/5/2025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11/5/2025</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11/5/2025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11/5/2025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2025-11-05T16:27:50Z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2025-11-05T16:27:45Z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bb05bcb8-c6c8-4a77-9a15-ea87b2a12fb7</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