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
  </p:notesMasterIdLst>
  <p:sldIdLst>
    <p:sldId id="2945" r:id="rId2"/>
    <p:sldId id="2946" r:id="rId3"/>
    <p:sldId id="2947"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105" d="100"/>
          <a:sy n="105" d="100"/>
        </p:scale>
        <p:origin x="83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3C18ACC-E191-4922-BE41-8BEAAFD12046}" type="datetimeFigureOut">
              <a:rPr lang="en-US" smtClean="0"/>
              <a:t>11/19/2025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19272E2-3214-4F82-9685-87F8A29657CA}" type="slidenum">
              <a:rPr lang="en-US" smtClean="0"/>
              <a:t>‹#›</a:t>
            </a:fld>
            <a:endParaRPr lang="en-US"/>
          </a:p>
        </p:txBody>
      </p:sp>
    </p:spTree>
    <p:extLst>
      <p:ext uri="{BB962C8B-B14F-4D97-AF65-F5344CB8AC3E}">
        <p14:creationId xmlns:p14="http://schemas.microsoft.com/office/powerpoint/2010/main" val="11486264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8E1FB665-9F59-465B-BAA2-4D7EFC3E18FD}" type="slidenum">
              <a:rPr kumimoji="0" lang="en-US" sz="11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0" lang="en-US" sz="11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562782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 conflicts of interest</a:t>
            </a:r>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8E1FB665-9F59-465B-BAA2-4D7EFC3E18FD}" type="slidenum">
              <a:rPr kumimoji="0" lang="en-US" sz="11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0" lang="en-US" sz="11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8311309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7" y="6400800"/>
            <a:ext cx="12188825" cy="45720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7" y="6334316"/>
            <a:ext cx="12188825" cy="6400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6400" spc="-51" baseline="0">
                <a:solidFill>
                  <a:srgbClr val="002060"/>
                </a:solidFill>
              </a:defRPr>
            </a:lvl1pPr>
          </a:lstStyle>
          <a:p>
            <a:r>
              <a:rPr lang="en-US" dirty="0"/>
              <a:t>Click to edit Master title style</a:t>
            </a:r>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none" spc="200" baseline="0">
                <a:solidFill>
                  <a:srgbClr val="002060"/>
                </a:solidFill>
                <a:latin typeface="+mj-lt"/>
              </a:defRPr>
            </a:lvl1pPr>
            <a:lvl2pPr marL="457189" indent="0" algn="ctr">
              <a:buNone/>
              <a:defRPr sz="2400"/>
            </a:lvl2pPr>
            <a:lvl3pPr marL="914377" indent="0" algn="ctr">
              <a:buNone/>
              <a:defRPr sz="2400"/>
            </a:lvl3pPr>
            <a:lvl4pPr marL="1371566" indent="0" algn="ctr">
              <a:buNone/>
              <a:defRPr sz="2000"/>
            </a:lvl4pPr>
            <a:lvl5pPr marL="1828754" indent="0" algn="ctr">
              <a:buNone/>
              <a:defRPr sz="2000"/>
            </a:lvl5pPr>
            <a:lvl6pPr marL="2285943" indent="0" algn="ctr">
              <a:buNone/>
              <a:defRPr sz="2000"/>
            </a:lvl6pPr>
            <a:lvl7pPr marL="2743131" indent="0" algn="ctr">
              <a:buNone/>
              <a:defRPr sz="2000"/>
            </a:lvl7pPr>
            <a:lvl8pPr marL="3200320" indent="0" algn="ctr">
              <a:buNone/>
              <a:defRPr sz="2000"/>
            </a:lvl8pPr>
            <a:lvl9pPr marL="3657509" indent="0" algn="ctr">
              <a:buNone/>
              <a:defRPr sz="2000"/>
            </a:lvl9pPr>
          </a:lstStyle>
          <a:p>
            <a:r>
              <a:rPr lang="en-US" dirty="0"/>
              <a:t>Click to edit Master subtitle style</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a:t>© 2024 JHF, PRHI, HCF, HFP</a:t>
            </a:r>
          </a:p>
        </p:txBody>
      </p:sp>
      <p:sp>
        <p:nvSpPr>
          <p:cNvPr id="6" name="Slide Number Placeholder 5"/>
          <p:cNvSpPr>
            <a:spLocks noGrp="1"/>
          </p:cNvSpPr>
          <p:nvPr>
            <p:ph type="sldNum" sz="quarter" idx="12"/>
          </p:nvPr>
        </p:nvSpPr>
        <p:spPr/>
        <p:txBody>
          <a:bodyPr/>
          <a:lstStyle/>
          <a:p>
            <a:fld id="{DE97A03E-C790-4462-A76B-258E5BF5C3E7}" type="slidenum">
              <a:rPr lang="en-US" smtClean="0"/>
              <a:t>‹#›</a:t>
            </a:fld>
            <a:endParaRPr lang="en-US"/>
          </a:p>
        </p:txBody>
      </p:sp>
      <p:cxnSp>
        <p:nvCxnSpPr>
          <p:cNvPr id="9" name="Straight Connector 8"/>
          <p:cNvCxnSpPr/>
          <p:nvPr/>
        </p:nvCxnSpPr>
        <p:spPr>
          <a:xfrm>
            <a:off x="1207659"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72395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dirty="0"/>
              <a:t>© 2024 JHF, PRHI, HCF, HFP</a:t>
            </a:r>
          </a:p>
        </p:txBody>
      </p:sp>
      <p:sp>
        <p:nvSpPr>
          <p:cNvPr id="6" name="Slide Number Placeholder 5"/>
          <p:cNvSpPr>
            <a:spLocks noGrp="1"/>
          </p:cNvSpPr>
          <p:nvPr>
            <p:ph type="sldNum" sz="quarter" idx="12"/>
          </p:nvPr>
        </p:nvSpPr>
        <p:spPr/>
        <p:txBody>
          <a:bodyPr/>
          <a:lstStyle/>
          <a:p>
            <a:fld id="{DE97A03E-C790-4462-A76B-258E5BF5C3E7}" type="slidenum">
              <a:rPr lang="en-US" smtClean="0"/>
              <a:t>‹#›</a:t>
            </a:fld>
            <a:endParaRPr lang="en-US"/>
          </a:p>
        </p:txBody>
      </p:sp>
    </p:spTree>
    <p:extLst>
      <p:ext uri="{BB962C8B-B14F-4D97-AF65-F5344CB8AC3E}">
        <p14:creationId xmlns:p14="http://schemas.microsoft.com/office/powerpoint/2010/main" val="4348177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7" y="6400800"/>
            <a:ext cx="12188825" cy="45720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5867" b="0">
                <a:solidFill>
                  <a:srgbClr val="002060"/>
                </a:solidFill>
              </a:defRPr>
            </a:lvl1pPr>
          </a:lstStyle>
          <a:p>
            <a:r>
              <a:rPr lang="en-US" dirty="0"/>
              <a:t>Click to edit Master title style</a:t>
            </a:r>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none" spc="200" baseline="0">
                <a:solidFill>
                  <a:srgbClr val="002060"/>
                </a:solidFill>
                <a:latin typeface="+mj-lt"/>
              </a:defRPr>
            </a:lvl1pPr>
            <a:lvl2pPr marL="457189" indent="0">
              <a:buNone/>
              <a:defRPr sz="1800">
                <a:solidFill>
                  <a:schemeClr val="tx1">
                    <a:tint val="75000"/>
                  </a:schemeClr>
                </a:solidFill>
              </a:defRPr>
            </a:lvl2pPr>
            <a:lvl3pPr marL="914377" indent="0">
              <a:buNone/>
              <a:defRPr sz="1600">
                <a:solidFill>
                  <a:schemeClr val="tx1">
                    <a:tint val="75000"/>
                  </a:schemeClr>
                </a:solidFill>
              </a:defRPr>
            </a:lvl3pPr>
            <a:lvl4pPr marL="1371566" indent="0">
              <a:buNone/>
              <a:defRPr sz="1400">
                <a:solidFill>
                  <a:schemeClr val="tx1">
                    <a:tint val="75000"/>
                  </a:schemeClr>
                </a:solidFill>
              </a:defRPr>
            </a:lvl4pPr>
            <a:lvl5pPr marL="1828754" indent="0">
              <a:buNone/>
              <a:defRPr sz="1400">
                <a:solidFill>
                  <a:schemeClr val="tx1">
                    <a:tint val="75000"/>
                  </a:schemeClr>
                </a:solidFill>
              </a:defRPr>
            </a:lvl5pPr>
            <a:lvl6pPr marL="2285943" indent="0">
              <a:buNone/>
              <a:defRPr sz="1400">
                <a:solidFill>
                  <a:schemeClr val="tx1">
                    <a:tint val="75000"/>
                  </a:schemeClr>
                </a:solidFill>
              </a:defRPr>
            </a:lvl6pPr>
            <a:lvl7pPr marL="2743131" indent="0">
              <a:buNone/>
              <a:defRPr sz="1400">
                <a:solidFill>
                  <a:schemeClr val="tx1">
                    <a:tint val="75000"/>
                  </a:schemeClr>
                </a:solidFill>
              </a:defRPr>
            </a:lvl7pPr>
            <a:lvl8pPr marL="3200320" indent="0">
              <a:buNone/>
              <a:defRPr sz="1400">
                <a:solidFill>
                  <a:schemeClr val="tx1">
                    <a:tint val="75000"/>
                  </a:schemeClr>
                </a:solidFill>
              </a:defRPr>
            </a:lvl8pPr>
            <a:lvl9pPr marL="3657509"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dirty="0"/>
              <a:t>© 2024 JHF, PRHI, HCF, HFP</a:t>
            </a:r>
          </a:p>
        </p:txBody>
      </p:sp>
      <p:sp>
        <p:nvSpPr>
          <p:cNvPr id="6" name="Slide Number Placeholder 5"/>
          <p:cNvSpPr>
            <a:spLocks noGrp="1"/>
          </p:cNvSpPr>
          <p:nvPr>
            <p:ph type="sldNum" sz="quarter" idx="12"/>
          </p:nvPr>
        </p:nvSpPr>
        <p:spPr/>
        <p:txBody>
          <a:bodyPr/>
          <a:lstStyle/>
          <a:p>
            <a:fld id="{DE97A03E-C790-4462-A76B-258E5BF5C3E7}" type="slidenum">
              <a:rPr lang="en-US" smtClean="0"/>
              <a:t>‹#›</a:t>
            </a:fld>
            <a:endParaRPr lang="en-US"/>
          </a:p>
        </p:txBody>
      </p:sp>
      <p:cxnSp>
        <p:nvCxnSpPr>
          <p:cNvPr id="9" name="Straight Connector 8"/>
          <p:cNvCxnSpPr/>
          <p:nvPr/>
        </p:nvCxnSpPr>
        <p:spPr>
          <a:xfrm>
            <a:off x="1207659"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008160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4"/>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r>
              <a:rPr lang="en-US" dirty="0"/>
              <a:t>© 2024 JHF, PRHI, HCF, HFP</a:t>
            </a:r>
          </a:p>
        </p:txBody>
      </p:sp>
      <p:sp>
        <p:nvSpPr>
          <p:cNvPr id="7" name="Slide Number Placeholder 6"/>
          <p:cNvSpPr>
            <a:spLocks noGrp="1"/>
          </p:cNvSpPr>
          <p:nvPr>
            <p:ph type="sldNum" sz="quarter" idx="12"/>
          </p:nvPr>
        </p:nvSpPr>
        <p:spPr/>
        <p:txBody>
          <a:bodyPr/>
          <a:lstStyle/>
          <a:p>
            <a:fld id="{DE97A03E-C790-4462-A76B-258E5BF5C3E7}" type="slidenum">
              <a:rPr lang="en-US" smtClean="0"/>
              <a:t>‹#›</a:t>
            </a:fld>
            <a:endParaRPr lang="en-US"/>
          </a:p>
        </p:txBody>
      </p:sp>
    </p:spTree>
    <p:extLst>
      <p:ext uri="{BB962C8B-B14F-4D97-AF65-F5344CB8AC3E}">
        <p14:creationId xmlns:p14="http://schemas.microsoft.com/office/powerpoint/2010/main" val="16455776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4"/>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3"/>
          </a:xfrm>
        </p:spPr>
        <p:txBody>
          <a:bodyPr lIns="91440" rIns="91440" anchor="ctr">
            <a:normAutofit/>
          </a:bodyPr>
          <a:lstStyle>
            <a:lvl1pPr marL="0" indent="0">
              <a:buNone/>
              <a:defRPr sz="2000" b="0" cap="all" baseline="0">
                <a:solidFill>
                  <a:schemeClr val="tx2"/>
                </a:solidFill>
              </a:defRPr>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5"/>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3"/>
          </a:xfrm>
        </p:spPr>
        <p:txBody>
          <a:bodyPr lIns="91440" rIns="91440" anchor="ctr">
            <a:normAutofit/>
          </a:bodyPr>
          <a:lstStyle>
            <a:lvl1pPr marL="0" indent="0">
              <a:buNone/>
              <a:defRPr sz="2000" b="0" cap="all" baseline="0">
                <a:solidFill>
                  <a:schemeClr val="tx2"/>
                </a:solidFill>
              </a:defRPr>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5"/>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r>
              <a:rPr lang="en-US" dirty="0"/>
              <a:t>© 2024 JHF, PRHI, HCF, HFP</a:t>
            </a:r>
          </a:p>
        </p:txBody>
      </p:sp>
      <p:sp>
        <p:nvSpPr>
          <p:cNvPr id="9" name="Slide Number Placeholder 8"/>
          <p:cNvSpPr>
            <a:spLocks noGrp="1"/>
          </p:cNvSpPr>
          <p:nvPr>
            <p:ph type="sldNum" sz="quarter" idx="12"/>
          </p:nvPr>
        </p:nvSpPr>
        <p:spPr/>
        <p:txBody>
          <a:bodyPr/>
          <a:lstStyle/>
          <a:p>
            <a:fld id="{DE97A03E-C790-4462-A76B-258E5BF5C3E7}" type="slidenum">
              <a:rPr lang="en-US" smtClean="0"/>
              <a:t>‹#›</a:t>
            </a:fld>
            <a:endParaRPr lang="en-US"/>
          </a:p>
        </p:txBody>
      </p:sp>
    </p:spTree>
    <p:extLst>
      <p:ext uri="{BB962C8B-B14F-4D97-AF65-F5344CB8AC3E}">
        <p14:creationId xmlns:p14="http://schemas.microsoft.com/office/powerpoint/2010/main" val="37017760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r>
              <a:rPr lang="en-US" dirty="0"/>
              <a:t>© 2024 JHF, PRHI, HCF, HFP</a:t>
            </a:r>
          </a:p>
        </p:txBody>
      </p:sp>
      <p:sp>
        <p:nvSpPr>
          <p:cNvPr id="5" name="Slide Number Placeholder 4"/>
          <p:cNvSpPr>
            <a:spLocks noGrp="1"/>
          </p:cNvSpPr>
          <p:nvPr>
            <p:ph type="sldNum" sz="quarter" idx="12"/>
          </p:nvPr>
        </p:nvSpPr>
        <p:spPr/>
        <p:txBody>
          <a:bodyPr/>
          <a:lstStyle/>
          <a:p>
            <a:fld id="{DE97A03E-C790-4462-A76B-258E5BF5C3E7}" type="slidenum">
              <a:rPr lang="en-US" smtClean="0"/>
              <a:t>‹#›</a:t>
            </a:fld>
            <a:endParaRPr lang="en-US"/>
          </a:p>
        </p:txBody>
      </p:sp>
    </p:spTree>
    <p:extLst>
      <p:ext uri="{BB962C8B-B14F-4D97-AF65-F5344CB8AC3E}">
        <p14:creationId xmlns:p14="http://schemas.microsoft.com/office/powerpoint/2010/main" val="16594987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7" y="6400800"/>
            <a:ext cx="12188825" cy="45720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r>
              <a:rPr lang="en-US" dirty="0"/>
              <a:t>© 2024 JHF, PRHI, HCF, HFP</a:t>
            </a:r>
          </a:p>
        </p:txBody>
      </p:sp>
      <p:sp>
        <p:nvSpPr>
          <p:cNvPr id="9" name="Slide Number Placeholder 8"/>
          <p:cNvSpPr>
            <a:spLocks noGrp="1"/>
          </p:cNvSpPr>
          <p:nvPr>
            <p:ph type="sldNum" sz="quarter" idx="12"/>
          </p:nvPr>
        </p:nvSpPr>
        <p:spPr/>
        <p:txBody>
          <a:bodyPr/>
          <a:lstStyle/>
          <a:p>
            <a:fld id="{DE97A03E-C790-4462-A76B-258E5BF5C3E7}" type="slidenum">
              <a:rPr lang="en-US" smtClean="0"/>
              <a:t>‹#›</a:t>
            </a:fld>
            <a:endParaRPr lang="en-US"/>
          </a:p>
        </p:txBody>
      </p:sp>
    </p:spTree>
    <p:extLst>
      <p:ext uri="{BB962C8B-B14F-4D97-AF65-F5344CB8AC3E}">
        <p14:creationId xmlns:p14="http://schemas.microsoft.com/office/powerpoint/2010/main" val="35834693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dirty="0"/>
              <a:t>© 2024 JHF, PRHI, HCF, HFP</a:t>
            </a:r>
          </a:p>
        </p:txBody>
      </p:sp>
      <p:sp>
        <p:nvSpPr>
          <p:cNvPr id="6" name="Slide Number Placeholder 5"/>
          <p:cNvSpPr>
            <a:spLocks noGrp="1"/>
          </p:cNvSpPr>
          <p:nvPr>
            <p:ph type="sldNum" sz="quarter" idx="12"/>
          </p:nvPr>
        </p:nvSpPr>
        <p:spPr/>
        <p:txBody>
          <a:bodyPr/>
          <a:lstStyle/>
          <a:p>
            <a:fld id="{DE97A03E-C790-4462-A76B-258E5BF5C3E7}" type="slidenum">
              <a:rPr lang="en-US" smtClean="0"/>
              <a:t>‹#›</a:t>
            </a:fld>
            <a:endParaRPr lang="en-US"/>
          </a:p>
        </p:txBody>
      </p:sp>
    </p:spTree>
    <p:extLst>
      <p:ext uri="{BB962C8B-B14F-4D97-AF65-F5344CB8AC3E}">
        <p14:creationId xmlns:p14="http://schemas.microsoft.com/office/powerpoint/2010/main" val="41984751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sz="2400"/>
          </a:p>
        </p:txBody>
      </p:sp>
      <p:sp>
        <p:nvSpPr>
          <p:cNvPr id="2" name="Title Placeholder 1"/>
          <p:cNvSpPr>
            <a:spLocks noGrp="1"/>
          </p:cNvSpPr>
          <p:nvPr>
            <p:ph type="title"/>
          </p:nvPr>
        </p:nvSpPr>
        <p:spPr>
          <a:xfrm>
            <a:off x="1097280" y="286604"/>
            <a:ext cx="10058400" cy="1450757"/>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p:cNvSpPr>
            <a:spLocks noGrp="1"/>
          </p:cNvSpPr>
          <p:nvPr>
            <p:ph type="body" idx="1"/>
          </p:nvPr>
        </p:nvSpPr>
        <p:spPr>
          <a:xfrm>
            <a:off x="1097280" y="1845735"/>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2" y="6459786"/>
            <a:ext cx="2472271" cy="365125"/>
          </a:xfrm>
          <a:prstGeom prst="rect">
            <a:avLst/>
          </a:prstGeom>
        </p:spPr>
        <p:txBody>
          <a:bodyPr vert="horz" lIns="91440" tIns="45720" rIns="91440" bIns="45720" rtlCol="0" anchor="ctr"/>
          <a:lstStyle>
            <a:lvl1pPr algn="l">
              <a:defRPr sz="900">
                <a:solidFill>
                  <a:srgbClr val="FFFFFF"/>
                </a:solidFill>
              </a:defRPr>
            </a:lvl1pPr>
          </a:lstStyle>
          <a:p>
            <a:endParaRPr lang="en-US"/>
          </a:p>
        </p:txBody>
      </p:sp>
      <p:sp>
        <p:nvSpPr>
          <p:cNvPr id="5" name="Footer Placeholder 4"/>
          <p:cNvSpPr>
            <a:spLocks noGrp="1"/>
          </p:cNvSpPr>
          <p:nvPr>
            <p:ph type="ftr" sz="quarter" idx="3"/>
          </p:nvPr>
        </p:nvSpPr>
        <p:spPr>
          <a:xfrm>
            <a:off x="3686186" y="6459786"/>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r>
              <a:rPr lang="en-US"/>
              <a:t>© 2024 JHF, PRHI, HCF, HFP</a:t>
            </a:r>
          </a:p>
        </p:txBody>
      </p:sp>
      <p:sp>
        <p:nvSpPr>
          <p:cNvPr id="6" name="Slide Number Placeholder 5"/>
          <p:cNvSpPr>
            <a:spLocks noGrp="1"/>
          </p:cNvSpPr>
          <p:nvPr>
            <p:ph type="sldNum" sz="quarter" idx="4"/>
          </p:nvPr>
        </p:nvSpPr>
        <p:spPr>
          <a:xfrm>
            <a:off x="9900460" y="6459786"/>
            <a:ext cx="1312025" cy="365125"/>
          </a:xfrm>
          <a:prstGeom prst="rect">
            <a:avLst/>
          </a:prstGeom>
        </p:spPr>
        <p:txBody>
          <a:bodyPr vert="horz" lIns="91440" tIns="45720" rIns="91440" bIns="45720" rtlCol="0" anchor="ctr"/>
          <a:lstStyle>
            <a:lvl1pPr algn="r">
              <a:defRPr sz="1051">
                <a:solidFill>
                  <a:srgbClr val="FFFFFF"/>
                </a:solidFill>
              </a:defRPr>
            </a:lvl1pPr>
          </a:lstStyle>
          <a:p>
            <a:fld id="{DE97A03E-C790-4462-A76B-258E5BF5C3E7}"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253728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Lst>
  <p:hf hdr="0" dt="0"/>
  <p:txStyles>
    <p:titleStyle>
      <a:lvl1pPr algn="l" defTabSz="914377" rtl="0" eaLnBrk="1" latinLnBrk="0" hangingPunct="1">
        <a:lnSpc>
          <a:spcPct val="85000"/>
        </a:lnSpc>
        <a:spcBef>
          <a:spcPct val="0"/>
        </a:spcBef>
        <a:buNone/>
        <a:defRPr sz="4800" kern="1200" spc="-51" baseline="0">
          <a:solidFill>
            <a:srgbClr val="002060"/>
          </a:solidFill>
          <a:latin typeface="+mj-lt"/>
          <a:ea typeface="+mj-ea"/>
          <a:cs typeface="+mj-cs"/>
        </a:defRPr>
      </a:lvl1pPr>
    </p:titleStyle>
    <p:bodyStyle>
      <a:lvl1pPr marL="91438" indent="-91438" algn="l" defTabSz="914377"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38" indent="-182875" algn="l" defTabSz="914377"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14" indent="-182875" algn="l" defTabSz="914377"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789" indent="-182875" algn="l" defTabSz="914377"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65" indent="-182875" algn="l" defTabSz="914377"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099973" indent="-228594" algn="l" defTabSz="914377"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299968" indent="-228594" algn="l" defTabSz="914377"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499963" indent="-228594" algn="l" defTabSz="914377"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699958" indent="-228594" algn="l" defTabSz="914377"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latin typeface="Franklin Gothic Demi" panose="020B0703020102020204" pitchFamily="34" charset="0"/>
              </a:rPr>
              <a:t>Continuing Education Information</a:t>
            </a:r>
            <a:endParaRPr lang="en-US" dirty="0"/>
          </a:p>
        </p:txBody>
      </p:sp>
      <p:sp>
        <p:nvSpPr>
          <p:cNvPr id="7" name="Content Placeholder 6"/>
          <p:cNvSpPr>
            <a:spLocks noGrp="1"/>
          </p:cNvSpPr>
          <p:nvPr>
            <p:ph idx="1"/>
          </p:nvPr>
        </p:nvSpPr>
        <p:spPr/>
        <p:txBody>
          <a:bodyPr>
            <a:normAutofit/>
          </a:bodyPr>
          <a:lstStyle/>
          <a:p>
            <a:r>
              <a:rPr lang="en-US" dirty="0"/>
              <a:t>In support of improving patient care, this activity has been planned and implemented by the University of Pittsburgh and The Jewish Healthcare Foundation. The University of Pittsburgh is jointly accredited by the </a:t>
            </a:r>
            <a:r>
              <a:rPr lang="en-US" b="1" dirty="0">
                <a:solidFill>
                  <a:schemeClr val="accent1"/>
                </a:solidFill>
              </a:rPr>
              <a:t>Accreditation Council for Continuing Medical Education (ACCME) </a:t>
            </a:r>
            <a:r>
              <a:rPr lang="en-US" dirty="0">
                <a:solidFill>
                  <a:schemeClr val="accent1"/>
                </a:solidFill>
              </a:rPr>
              <a:t>and the </a:t>
            </a:r>
            <a:r>
              <a:rPr lang="en-US" b="1" dirty="0">
                <a:solidFill>
                  <a:schemeClr val="accent1"/>
                </a:solidFill>
              </a:rPr>
              <a:t>American Nurses Credentialing Center (ANCC)</a:t>
            </a:r>
            <a:r>
              <a:rPr lang="en-US" dirty="0"/>
              <a:t>, to provide continuing education for the healthcare team.</a:t>
            </a:r>
            <a:r>
              <a:rPr lang="en-US" b="1" dirty="0"/>
              <a:t> </a:t>
            </a:r>
            <a:r>
              <a:rPr lang="en-US" b="1" dirty="0">
                <a:solidFill>
                  <a:schemeClr val="accent1"/>
                </a:solidFill>
              </a:rPr>
              <a:t>1.25 hours are approved for this course. </a:t>
            </a:r>
          </a:p>
          <a:p>
            <a:r>
              <a:rPr lang="en-US" dirty="0"/>
              <a:t>As a Jointly Accredited Organization, University of Pittsburgh is approved to offer social work continuing education by the </a:t>
            </a:r>
            <a:r>
              <a:rPr lang="en-US" b="1" dirty="0">
                <a:solidFill>
                  <a:schemeClr val="accent1"/>
                </a:solidFill>
              </a:rPr>
              <a:t>Association of Social Work Boards (ASWB) </a:t>
            </a:r>
            <a:r>
              <a:rPr lang="en-US" dirty="0"/>
              <a:t>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a:t>
            </a:r>
            <a:r>
              <a:rPr lang="en-US"/>
              <a:t>receive</a:t>
            </a:r>
            <a:r>
              <a:rPr lang="en-US" b="1"/>
              <a:t> </a:t>
            </a:r>
            <a:r>
              <a:rPr lang="en-US" b="1">
                <a:solidFill>
                  <a:schemeClr val="accent1"/>
                </a:solidFill>
              </a:rPr>
              <a:t>1.2</a:t>
            </a:r>
            <a:r>
              <a:rPr lang="en-US" b="1" dirty="0">
                <a:solidFill>
                  <a:schemeClr val="accent1"/>
                </a:solidFill>
              </a:rPr>
              <a:t>5</a:t>
            </a:r>
            <a:r>
              <a:rPr lang="en-US" b="1">
                <a:solidFill>
                  <a:schemeClr val="accent1"/>
                </a:solidFill>
              </a:rPr>
              <a:t>  </a:t>
            </a:r>
            <a:r>
              <a:rPr lang="en-US" b="1" dirty="0">
                <a:solidFill>
                  <a:schemeClr val="accent1"/>
                </a:solidFill>
              </a:rPr>
              <a:t>continuing education credits</a:t>
            </a:r>
            <a:r>
              <a:rPr lang="en-US" dirty="0">
                <a:solidFill>
                  <a:schemeClr val="accent1"/>
                </a:solidFill>
              </a:rPr>
              <a:t>.</a:t>
            </a:r>
          </a:p>
          <a:p>
            <a:endParaRPr lang="en-US" dirty="0"/>
          </a:p>
        </p:txBody>
      </p:sp>
      <p:sp>
        <p:nvSpPr>
          <p:cNvPr id="5" name="Slide Number Placeholder 4"/>
          <p:cNvSpPr>
            <a:spLocks noGrp="1"/>
          </p:cNvSpPr>
          <p:nvPr>
            <p:ph type="sldNum" sz="quarter" idx="12"/>
          </p:nvPr>
        </p:nvSpPr>
        <p:spPr/>
        <p:txBody>
          <a:bodyPr/>
          <a:lstStyle/>
          <a:p>
            <a:pPr defTabSz="914377">
              <a:defRPr/>
            </a:pPr>
            <a:fld id="{E7000212-68E8-4E0F-BB6F-A6238CCAF7D0}" type="slidenum">
              <a:rPr lang="en-US">
                <a:latin typeface="Calibri" panose="020F0502020204030204"/>
              </a:rPr>
              <a:pPr defTabSz="914377">
                <a:defRPr/>
              </a:pPr>
              <a:t>1</a:t>
            </a:fld>
            <a:endParaRPr lang="en-US" dirty="0">
              <a:latin typeface="Calibri" panose="020F0502020204030204"/>
            </a:endParaRPr>
          </a:p>
        </p:txBody>
      </p:sp>
      <p:sp>
        <p:nvSpPr>
          <p:cNvPr id="9" name="Footer Placeholder 3">
            <a:extLst>
              <a:ext uri="{FF2B5EF4-FFF2-40B4-BE49-F238E27FC236}">
                <a16:creationId xmlns:a16="http://schemas.microsoft.com/office/drawing/2014/main" id="{5C2E50EA-B9E5-468A-8F89-6B6F5D7C24BD}"/>
              </a:ext>
            </a:extLst>
          </p:cNvPr>
          <p:cNvSpPr>
            <a:spLocks noGrp="1"/>
          </p:cNvSpPr>
          <p:nvPr>
            <p:ph type="ftr" sz="quarter" idx="11"/>
          </p:nvPr>
        </p:nvSpPr>
        <p:spPr>
          <a:xfrm>
            <a:off x="3686186" y="6459786"/>
            <a:ext cx="4822804" cy="365125"/>
          </a:xfrm>
        </p:spPr>
        <p:txBody>
          <a:bodyPr/>
          <a:lstStyle/>
          <a:p>
            <a:pPr defTabSz="914377">
              <a:defRPr/>
            </a:pPr>
            <a:r>
              <a:rPr lang="en-US" cap="none" dirty="0">
                <a:latin typeface="Calibri"/>
                <a:cs typeface="Arial" panose="020B0604020202020204" pitchFamily="34" charset="0"/>
              </a:rPr>
              <a:t>© 2025 JHF, PRHI, HCF, HFP</a:t>
            </a:r>
          </a:p>
        </p:txBody>
      </p:sp>
    </p:spTree>
    <p:extLst>
      <p:ext uri="{BB962C8B-B14F-4D97-AF65-F5344CB8AC3E}">
        <p14:creationId xmlns:p14="http://schemas.microsoft.com/office/powerpoint/2010/main" val="11293194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Franklin Gothic Demi" panose="020B0703020102020204" pitchFamily="34" charset="0"/>
              </a:rPr>
              <a:t>Disclosures</a:t>
            </a:r>
            <a:endParaRPr lang="en-US" dirty="0"/>
          </a:p>
        </p:txBody>
      </p:sp>
      <p:sp>
        <p:nvSpPr>
          <p:cNvPr id="3" name="Content Placeholder 2"/>
          <p:cNvSpPr>
            <a:spLocks noGrp="1"/>
          </p:cNvSpPr>
          <p:nvPr>
            <p:ph idx="1"/>
          </p:nvPr>
        </p:nvSpPr>
        <p:spPr/>
        <p:txBody>
          <a:bodyPr>
            <a:normAutofit lnSpcReduction="10000"/>
          </a:bodyPr>
          <a:lstStyle/>
          <a:p>
            <a:pPr marL="0" indent="0" defTabSz="1219170">
              <a:spcBef>
                <a:spcPts val="1600"/>
              </a:spcBef>
              <a:spcAft>
                <a:spcPts val="267"/>
              </a:spcAft>
              <a:buClr>
                <a:srgbClr val="D56283"/>
              </a:buClr>
              <a:buNone/>
              <a:defRPr/>
            </a:pPr>
            <a:r>
              <a:rPr lang="en-US" sz="2400" b="1" dirty="0">
                <a:solidFill>
                  <a:schemeClr val="accent1"/>
                </a:solidFill>
                <a:latin typeface="Calibri" panose="020F0502020204030204"/>
              </a:rPr>
              <a:t>All individuals </a:t>
            </a:r>
            <a:r>
              <a:rPr lang="en-US" sz="2400" dirty="0">
                <a:solidFill>
                  <a:prstClr val="black">
                    <a:lumMod val="75000"/>
                    <a:lumOff val="25000"/>
                  </a:prstClr>
                </a:solidFill>
                <a:latin typeface="Calibri" panose="020F0502020204030204"/>
              </a:rPr>
              <a:t>in a position to control the content of this education activity have disclosed all financial relationships with any companies whose primary business is producing, marketing, selling, re-selling, or distributing healthcare products used by or on patients. All of the relevant financial relationships for the individuals listed below </a:t>
            </a:r>
            <a:r>
              <a:rPr lang="en-US" sz="2400" b="1" dirty="0">
                <a:solidFill>
                  <a:schemeClr val="accent1"/>
                </a:solidFill>
                <a:latin typeface="Calibri" panose="020F0502020204030204"/>
              </a:rPr>
              <a:t>have been mitigated</a:t>
            </a:r>
          </a:p>
          <a:p>
            <a:pPr marL="0" indent="0" defTabSz="1219170">
              <a:spcBef>
                <a:spcPts val="1600"/>
              </a:spcBef>
              <a:spcAft>
                <a:spcPts val="267"/>
              </a:spcAft>
              <a:buClr>
                <a:srgbClr val="D56283"/>
              </a:buClr>
              <a:buNone/>
              <a:defRPr/>
            </a:pPr>
            <a:r>
              <a:rPr lang="en-US" sz="2400" dirty="0">
                <a:solidFill>
                  <a:prstClr val="black">
                    <a:lumMod val="75000"/>
                    <a:lumOff val="25000"/>
                  </a:prstClr>
                </a:solidFill>
                <a:latin typeface="Calibri" panose="020F0502020204030204"/>
              </a:rPr>
              <a:t>• Stacey Trooskin, MD, PhD, Gilead Sciences, Grant Funding </a:t>
            </a:r>
            <a:r>
              <a:rPr lang="en-US" sz="2400">
                <a:solidFill>
                  <a:prstClr val="black">
                    <a:lumMod val="75000"/>
                    <a:lumOff val="25000"/>
                  </a:prstClr>
                </a:solidFill>
                <a:latin typeface="Calibri" panose="020F0502020204030204"/>
              </a:rPr>
              <a:t>to Institution</a:t>
            </a:r>
            <a:endParaRPr lang="en-US" sz="2400" dirty="0">
              <a:solidFill>
                <a:prstClr val="black">
                  <a:lumMod val="75000"/>
                  <a:lumOff val="25000"/>
                </a:prstClr>
              </a:solidFill>
              <a:latin typeface="Calibri" panose="020F0502020204030204"/>
            </a:endParaRPr>
          </a:p>
          <a:p>
            <a:pPr marL="0" indent="0" defTabSz="1219170">
              <a:spcBef>
                <a:spcPts val="1600"/>
              </a:spcBef>
              <a:spcAft>
                <a:spcPts val="267"/>
              </a:spcAft>
              <a:buClr>
                <a:srgbClr val="D56283"/>
              </a:buClr>
              <a:buNone/>
              <a:defRPr/>
            </a:pPr>
            <a:r>
              <a:rPr lang="en-US" sz="2400" b="1" dirty="0">
                <a:solidFill>
                  <a:schemeClr val="accent1"/>
                </a:solidFill>
                <a:latin typeface="Calibri" panose="020F0502020204030204"/>
              </a:rPr>
              <a:t>No other members </a:t>
            </a:r>
            <a:r>
              <a:rPr lang="en-US" sz="2400" dirty="0">
                <a:solidFill>
                  <a:prstClr val="black">
                    <a:lumMod val="75000"/>
                    <a:lumOff val="25000"/>
                  </a:prstClr>
                </a:solidFill>
                <a:latin typeface="Calibri" panose="020F0502020204030204"/>
              </a:rPr>
              <a:t>of the planning committee, speakers, presenters, authors, content reviewers and/or anyone else in a position to control the content of this education activity have relevant financial relationships with any companies whose primary business is producing, marketing, selling, re-selling, or distributing healthcare products used by or on patients.</a:t>
            </a:r>
          </a:p>
          <a:p>
            <a:endParaRPr lang="en-US" dirty="0"/>
          </a:p>
        </p:txBody>
      </p:sp>
      <p:sp>
        <p:nvSpPr>
          <p:cNvPr id="4" name="Footer Placeholder 3"/>
          <p:cNvSpPr>
            <a:spLocks noGrp="1"/>
          </p:cNvSpPr>
          <p:nvPr>
            <p:ph type="ftr" sz="quarter" idx="11"/>
          </p:nvPr>
        </p:nvSpPr>
        <p:spPr/>
        <p:txBody>
          <a:bodyPr/>
          <a:lstStyle/>
          <a:p>
            <a:pPr defTabSz="914354">
              <a:defRPr/>
            </a:pPr>
            <a:r>
              <a:rPr lang="en-US" cap="none" dirty="0">
                <a:latin typeface="Calibri"/>
                <a:cs typeface="Arial" panose="020B0604020202020204" pitchFamily="34" charset="0"/>
              </a:rPr>
              <a:t>© 2025 JHF, PRHI, HCF, HFP</a:t>
            </a:r>
          </a:p>
        </p:txBody>
      </p:sp>
      <p:sp>
        <p:nvSpPr>
          <p:cNvPr id="5" name="Slide Number Placeholder 4"/>
          <p:cNvSpPr>
            <a:spLocks noGrp="1"/>
          </p:cNvSpPr>
          <p:nvPr>
            <p:ph type="sldNum" sz="quarter" idx="12"/>
          </p:nvPr>
        </p:nvSpPr>
        <p:spPr/>
        <p:txBody>
          <a:bodyPr/>
          <a:lstStyle/>
          <a:p>
            <a:pPr defTabSz="914354">
              <a:defRPr/>
            </a:pPr>
            <a:fld id="{E7000212-68E8-4E0F-BB6F-A6238CCAF7D0}" type="slidenum">
              <a:rPr lang="en-US">
                <a:latin typeface="Calibri" panose="020F0502020204030204"/>
              </a:rPr>
              <a:pPr defTabSz="914354">
                <a:defRPr/>
              </a:pPr>
              <a:t>2</a:t>
            </a:fld>
            <a:endParaRPr lang="en-US" dirty="0">
              <a:latin typeface="Calibri" panose="020F0502020204030204"/>
            </a:endParaRPr>
          </a:p>
        </p:txBody>
      </p:sp>
    </p:spTree>
    <p:extLst>
      <p:ext uri="{BB962C8B-B14F-4D97-AF65-F5344CB8AC3E}">
        <p14:creationId xmlns:p14="http://schemas.microsoft.com/office/powerpoint/2010/main" val="17987044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Franklin Gothic Demi" panose="020B0703020102020204" pitchFamily="34" charset="0"/>
              </a:rPr>
              <a:t>Disclaimer</a:t>
            </a:r>
            <a:endParaRPr lang="en-US" dirty="0"/>
          </a:p>
        </p:txBody>
      </p:sp>
      <p:sp>
        <p:nvSpPr>
          <p:cNvPr id="3" name="Content Placeholder 2"/>
          <p:cNvSpPr>
            <a:spLocks noGrp="1"/>
          </p:cNvSpPr>
          <p:nvPr>
            <p:ph idx="1"/>
          </p:nvPr>
        </p:nvSpPr>
        <p:spPr/>
        <p:txBody>
          <a:bodyPr>
            <a:normAutofit lnSpcReduction="10000"/>
          </a:bodyPr>
          <a:lstStyle/>
          <a:p>
            <a:r>
              <a:rPr lang="en-US" sz="2400" b="1" dirty="0">
                <a:solidFill>
                  <a:schemeClr val="accent1"/>
                </a:solidFill>
              </a:rPr>
              <a:t>The information presented </a:t>
            </a:r>
            <a:r>
              <a:rPr lang="en-US" sz="2400" dirty="0"/>
              <a:t>at this Center for Continuing Education in Health Sciences program </a:t>
            </a:r>
            <a:r>
              <a:rPr lang="en-US" sz="2400" b="1" dirty="0">
                <a:solidFill>
                  <a:schemeClr val="accent1"/>
                </a:solidFill>
              </a:rPr>
              <a:t>represents the views and opinions of the individual presenters</a:t>
            </a:r>
            <a:r>
              <a:rPr lang="en-US" sz="2400" dirty="0"/>
              <a:t>,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p>
          <a:p>
            <a:endParaRPr lang="en-US" dirty="0"/>
          </a:p>
        </p:txBody>
      </p:sp>
      <p:sp>
        <p:nvSpPr>
          <p:cNvPr id="4" name="Footer Placeholder 3"/>
          <p:cNvSpPr>
            <a:spLocks noGrp="1"/>
          </p:cNvSpPr>
          <p:nvPr>
            <p:ph type="ftr" sz="quarter" idx="11"/>
          </p:nvPr>
        </p:nvSpPr>
        <p:spPr/>
        <p:txBody>
          <a:bodyPr/>
          <a:lstStyle/>
          <a:p>
            <a:pPr defTabSz="914377">
              <a:defRPr/>
            </a:pPr>
            <a:r>
              <a:rPr lang="en-US" cap="none" dirty="0">
                <a:latin typeface="Calibri"/>
                <a:cs typeface="Arial" panose="020B0604020202020204" pitchFamily="34" charset="0"/>
              </a:rPr>
              <a:t>© 2025 JHF, PRHI, HCF, HFP</a:t>
            </a:r>
          </a:p>
        </p:txBody>
      </p:sp>
      <p:sp>
        <p:nvSpPr>
          <p:cNvPr id="5" name="Slide Number Placeholder 4"/>
          <p:cNvSpPr>
            <a:spLocks noGrp="1"/>
          </p:cNvSpPr>
          <p:nvPr>
            <p:ph type="sldNum" sz="quarter" idx="12"/>
          </p:nvPr>
        </p:nvSpPr>
        <p:spPr/>
        <p:txBody>
          <a:bodyPr/>
          <a:lstStyle/>
          <a:p>
            <a:pPr defTabSz="914377">
              <a:defRPr/>
            </a:pPr>
            <a:fld id="{E7000212-68E8-4E0F-BB6F-A6238CCAF7D0}" type="slidenum">
              <a:rPr lang="en-US">
                <a:latin typeface="Calibri" panose="020F0502020204030204"/>
              </a:rPr>
              <a:pPr defTabSz="914377">
                <a:defRPr/>
              </a:pPr>
              <a:t>3</a:t>
            </a:fld>
            <a:endParaRPr lang="en-US" dirty="0">
              <a:latin typeface="Calibri" panose="020F0502020204030204"/>
            </a:endParaRPr>
          </a:p>
        </p:txBody>
      </p:sp>
    </p:spTree>
    <p:extLst>
      <p:ext uri="{BB962C8B-B14F-4D97-AF65-F5344CB8AC3E}">
        <p14:creationId xmlns:p14="http://schemas.microsoft.com/office/powerpoint/2010/main" val="4149046972"/>
      </p:ext>
    </p:extLst>
  </p:cSld>
  <p:clrMapOvr>
    <a:masterClrMapping/>
  </p:clrMapOvr>
</p:sld>
</file>

<file path=ppt/theme/theme1.xml><?xml version="1.0" encoding="utf-8"?>
<a:theme xmlns:a="http://schemas.openxmlformats.org/drawingml/2006/main" name="Retrospect">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Retrospect">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TotalTime>
  <Words>471</Words>
  <Application>Microsoft Office PowerPoint</Application>
  <PresentationFormat>Widescreen</PresentationFormat>
  <Paragraphs>18</Paragraphs>
  <Slides>3</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Aptos</vt:lpstr>
      <vt:lpstr>Calibri</vt:lpstr>
      <vt:lpstr>Calibri Light</vt:lpstr>
      <vt:lpstr>Franklin Gothic Demi</vt:lpstr>
      <vt:lpstr>Retrospect</vt:lpstr>
      <vt:lpstr>Continuing Education Information</vt:lpstr>
      <vt:lpstr>Disclosures</vt:lpstr>
      <vt:lpstr>Disclaimer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Lisa Boyd</dc:creator>
  <cp:lastModifiedBy>Lisa Boyd</cp:lastModifiedBy>
  <cp:revision>3</cp:revision>
  <dcterms:created xsi:type="dcterms:W3CDTF">2025-11-19T14:32:19Z</dcterms:created>
  <dcterms:modified xsi:type="dcterms:W3CDTF">2025-11-19T14:45:18Z</dcterms:modified>
</cp:coreProperties>
</file>