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r>
              <a:rPr lang="en-US" sz="1200" b="1" u="sng" dirty="0">
                <a:solidFill>
                  <a:schemeClr val="tx1"/>
                </a:solidFill>
              </a:rPr>
              <a:t>Nursing </a:t>
            </a:r>
          </a:p>
          <a:p>
            <a:pPr algn="l"/>
            <a:r>
              <a:rPr lang="en-US" sz="1200" dirty="0">
                <a:solidFill>
                  <a:schemeClr val="tx1"/>
                </a:solidFill>
              </a:rPr>
              <a:t>The maximum number of hours awarded for this Continuing Nursing Education activity is 1.0 contact hours.</a:t>
            </a:r>
          </a:p>
          <a:p>
            <a:pPr algn="l"/>
            <a:r>
              <a:rPr lang="en-US" sz="1200" b="1" u="sng" dirty="0">
                <a:solidFill>
                  <a:schemeClr val="tx1"/>
                </a:solidFill>
              </a:rPr>
              <a:t>Physician Assistant </a:t>
            </a:r>
          </a:p>
          <a:p>
            <a:pPr algn="l"/>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2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4940</TotalTime>
  <Words>389</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2025-11-19T17:36:12Z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