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Social Work (ASWB) </a:t>
            </a:r>
            <a:br>
              <a:rPr lang="en-US" sz="1200" dirty="0">
                <a:solidFill>
                  <a:schemeClr val="tx1"/>
                </a:solidFill>
              </a:rPr>
            </a:br>
            <a:r>
              <a:rPr lang="en-US" sz="12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1.25 continuing education credits. </a:t>
            </a:r>
          </a:p>
          <a:p>
            <a:pPr algn="l">
              <a:spcBef>
                <a:spcPts val="0"/>
              </a:spcBef>
            </a:pPr>
            <a:br>
              <a:rPr lang="en-US" sz="1200" dirty="0"/>
            </a:b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1.25 </a:t>
            </a:r>
            <a:r>
              <a:rPr lang="en-US" sz="1200" dirty="0">
                <a:solidFill>
                  <a:schemeClr val="tx1"/>
                </a:solidFill>
              </a:rPr>
              <a:t>AAPA Category 1 CME credits. PAs should only claim credit commensurate with the extent of their participation.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5055</TotalTime>
  <Words>429</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2025-11-26T19:10:59Z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