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is 1.50 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400" b="1" u="sng">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400" b="1" u="sng">
                <a:solidFill>
                  <a:schemeClr val="tx1"/>
                </a:solidFill>
              </a:rPr>
              <a:t>Disclaimer </a:t>
            </a:r>
            <a:r>
              <a:rPr lang="en-US" altLang="en-US" sz="1400" b="1" u="sng" dirty="0">
                <a:solidFill>
                  <a:schemeClr val="tx1"/>
                </a:solidFill>
              </a:rPr>
              <a:t>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2890</TotalTime>
  <Words>292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2025-11-13T17:17:25Z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