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80" d="100"/>
          <a:sy n="80" d="100"/>
        </p:scale>
        <p:origin x="1758"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12/22/2025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12/22/2025</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2025-12-22T20:10:18Z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2025-12-22T20:10:13Z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a03fb471-a740-489e-abf8-9e32c5562479</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