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12/23/2025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12/23/2025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2025-12-23T16:06:56Z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2025-12-23T16:06:51Z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ca8c1d5b-5258-413f-898c-1a3338f5d17c</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