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14.0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14.0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14.0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14.0 </a:t>
            </a:r>
            <a:r>
              <a:rPr lang="en-US" sz="9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2025-12-02T22:14:36Z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