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12/23/2025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12/23/2025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12/23/2025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12/23/2025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12/23/2025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12/23/2025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12/23/2025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12/23/2025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200" dirty="0">
              <a:solidFill>
                <a:schemeClr val="tx1"/>
              </a:solidFill>
              <a:latin typeface="Calibri" panose="020F0502020204030204" pitchFamily="34" charset="0"/>
              <a:cs typeface="Calibri" panose="020F0502020204030204" pitchFamily="34" charset="0"/>
            </a:endParaRPr>
          </a:p>
          <a:p>
            <a:pPr algn="l">
              <a:spcBef>
                <a:spcPts val="0"/>
              </a:spcBef>
            </a:pPr>
            <a:r>
              <a:rPr lang="en-US" sz="1200" b="1" u="sng" dirty="0">
                <a:solidFill>
                  <a:schemeClr val="tx1"/>
                </a:solidFill>
              </a:rPr>
              <a:t>Social Work (ASWB) </a:t>
            </a:r>
            <a:br>
              <a:rPr lang="en-US" sz="1200" dirty="0">
                <a:solidFill>
                  <a:schemeClr val="tx1"/>
                </a:solidFill>
              </a:rPr>
            </a:br>
            <a:r>
              <a:rPr lang="en-US" sz="12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1.25 continuing education credits. </a:t>
            </a:r>
          </a:p>
          <a:p>
            <a:pPr algn="l">
              <a:spcBef>
                <a:spcPts val="0"/>
              </a:spcBef>
            </a:pPr>
            <a:br>
              <a:rPr lang="en-US" sz="1200" dirty="0"/>
            </a:br>
            <a:r>
              <a:rPr lang="en-US" sz="1200" b="1" u="sng" dirty="0">
                <a:solidFill>
                  <a:schemeClr val="tx1"/>
                </a:solidFill>
              </a:rPr>
              <a:t>Physician Assistant (AAPA)</a:t>
            </a:r>
          </a:p>
          <a:p>
            <a:pPr algn="l">
              <a:spcBef>
                <a:spcPts val="0"/>
              </a:spcBef>
            </a:pPr>
            <a:r>
              <a:rPr lang="en-US" sz="1200" dirty="0">
                <a:solidFill>
                  <a:schemeClr val="tx1"/>
                </a:solidFill>
              </a:rPr>
              <a:t>The University of Pittsburgh has been authorized by the American Academy of PAs (AAPA) to award AAPA Category 1 CME credit for activities planned in accordance with AAPA CME Criteria. This activity is designated </a:t>
            </a:r>
            <a:r>
              <a:rPr lang="en-US" sz="1200">
                <a:solidFill>
                  <a:schemeClr val="tx1"/>
                </a:solidFill>
              </a:rPr>
              <a:t>for 1.25 </a:t>
            </a:r>
            <a:r>
              <a:rPr lang="en-US" sz="1200" dirty="0">
                <a:solidFill>
                  <a:schemeClr val="tx1"/>
                </a:solidFill>
              </a:rPr>
              <a:t>AAPA Category 1 CME credits. PAs should only claim credit commensurate with the extent of their participation.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5057</TotalTime>
  <Words>429</Words>
  <Application>Microsoft Office PowerPoint</Application>
  <PresentationFormat>On-screen Show (4:3)</PresentationFormat>
  <Paragraphs>18</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2025-12-23T17:05:57Z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