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12/15/2025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12/15/2025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4562</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2025-12-15T22:11:03Z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