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6120</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2025-12-11T14:34:21Z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