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r>
              <a:rPr lang="en-US" sz="1400" b="1" dirty="0">
                <a:solidFill>
                  <a:schemeClr val="tx1"/>
                </a:solidFill>
              </a:rPr>
              <a:t>Nursing (CNE)</a:t>
            </a:r>
            <a:br>
              <a:rPr lang="en-US" sz="1400" dirty="0">
                <a:solidFill>
                  <a:schemeClr val="tx1"/>
                </a:solidFill>
              </a:rPr>
            </a:br>
            <a:r>
              <a:rPr lang="en-US" sz="1400" dirty="0">
                <a:solidFill>
                  <a:schemeClr val="tx1"/>
                </a:solidFill>
              </a:rPr>
              <a:t>The maximum number of hours awarded for this Continuing Nursing Education activity </a:t>
            </a:r>
            <a:r>
              <a:rPr lang="en-US" sz="1400">
                <a:solidFill>
                  <a:schemeClr val="tx1"/>
                </a:solidFill>
              </a:rPr>
              <a:t>is 2.0 </a:t>
            </a:r>
            <a:r>
              <a:rPr lang="en-US" sz="1400" dirty="0">
                <a:solidFill>
                  <a:schemeClr val="tx1"/>
                </a:solidFill>
              </a:rPr>
              <a:t>contact hours.  </a:t>
            </a:r>
            <a:br>
              <a:rPr lang="en-US" sz="1400" dirty="0">
                <a:solidFill>
                  <a:schemeClr val="tx1"/>
                </a:solidFill>
              </a:rPr>
            </a:br>
            <a:endParaRPr lang="en-US" sz="1400" dirty="0">
              <a:solidFill>
                <a:schemeClr val="tx1"/>
              </a:solidFill>
            </a:endParaRPr>
          </a:p>
          <a:p>
            <a:pPr algn="l">
              <a:spcBef>
                <a:spcPts val="0"/>
              </a:spcBef>
            </a:pPr>
            <a:endParaRPr lang="en-US" sz="1400" dirty="0">
              <a:solidFill>
                <a:schemeClr val="tx1"/>
              </a:solidFill>
            </a:endParaRPr>
          </a:p>
          <a:p>
            <a:pPr algn="l">
              <a:spcBef>
                <a:spcPts val="0"/>
              </a:spcBef>
            </a:pPr>
            <a:r>
              <a:rPr lang="en-US" sz="1400" b="1"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4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2891</TotalTime>
  <Words>292</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2025-12-03T15:43:03Z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