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2026-01-06T15:46:24Z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2026-01-06T15:46:20Z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c264cc35-9cba-41ef-9ee5-4f06a10f22f2</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