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1/12/2026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1/12/2026</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2026-01-12T15:56:09Z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2026-01-12T15:55:49Z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1d61a69f-e5bb-469f-91df-9bdf6e317799</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