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1/28/2026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4913</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2026-01-28T17:11:15Z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