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1/29/2026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5068</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2026-01-29T15:36:35Z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