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1.0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Physician Assistant (AAPA)</a:t>
            </a:r>
          </a:p>
          <a:p>
            <a:pPr algn="l">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Psychologist (APA) </a:t>
            </a:r>
          </a:p>
          <a:p>
            <a:pPr algn="l">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8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4678</TotalTime>
  <Words>539</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2026-01-29T21:02:43Z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