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6.25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4559</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2026-01-22T13:22:33Z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