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a:t>
            </a:r>
            <a:r>
              <a:rPr lang="en-US" sz="1200">
                <a:solidFill>
                  <a:schemeClr val="tx1"/>
                </a:solidFill>
              </a:rPr>
              <a:t>of 3.75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2026-01-29T18:51:44Z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2023-11-10T19:01:13Z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bca72f47-8831-4209-a924-a588d6b008dd</vt:lpwstr>
  </property>
  <property fmtid="{D5CDD505-2E9C-101B-9397-08002B2CF9AE}" pid="8" name="MSIP_Label_5e4b1be8-281e-475d-98b0-21c3457e5a46_ContentBits">
    <vt:lpwstr>0</vt:lpwstr>
  </property>
</Properties>
</file>