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Physician (CME)</a:t>
            </a:r>
          </a:p>
          <a:p>
            <a:pPr algn="l">
              <a:spcBef>
                <a:spcPts val="0"/>
              </a:spcBef>
            </a:pPr>
            <a:r>
              <a:rPr lang="en-US" sz="1200" dirty="0">
                <a:solidFill>
                  <a:schemeClr val="tx1"/>
                </a:solidFill>
              </a:rPr>
              <a:t>The University of Pittsburgh School designates this live activity for a maximum of 5.75 AMA PRA Category 1 Credits™. Physicians should claim only the credit commensurate with the extent of their participation in the activity.</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5.75 contact hours.</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5.75 </a:t>
            </a:r>
            <a:r>
              <a:rPr lang="en-US" sz="1200" dirty="0">
                <a:solidFill>
                  <a:schemeClr val="tx1"/>
                </a:solidFill>
              </a:rPr>
              <a:t>AAPA Category 1 CME credits. PAs should only claim credit commensurate with the extent of their participation.  </a:t>
            </a: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4713</TotalTime>
  <Words>395</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2026-01-27T16:00:20Z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