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100" dirty="0">
                <a:solidFill>
                  <a:schemeClr val="tx1"/>
                </a:solidFill>
              </a:rPr>
              <a:t>The University of Pittsburgh School of Medicine designates this blended activity for a maximum </a:t>
            </a:r>
            <a:r>
              <a:rPr lang="en-US" sz="1100">
                <a:solidFill>
                  <a:schemeClr val="tx1"/>
                </a:solidFill>
              </a:rPr>
              <a:t>of 3.0 </a:t>
            </a:r>
            <a:r>
              <a:rPr lang="en-US" sz="1100" dirty="0">
                <a:solidFill>
                  <a:schemeClr val="tx1"/>
                </a:solidFill>
              </a:rPr>
              <a:t>AMA PRA Category 1 Credits™.   Physicians should claim only the credit commensurate with the extent of their participation in the activity.</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Nursing (CNE)</a:t>
            </a:r>
            <a:br>
              <a:rPr lang="en-US" sz="1100" dirty="0"/>
            </a:br>
            <a:r>
              <a:rPr lang="en-US" sz="1100" dirty="0">
                <a:solidFill>
                  <a:schemeClr val="tx1"/>
                </a:solidFill>
              </a:rPr>
              <a:t>The maximum number of hours awarded for this Continuing Nursing Education activity is 3.0 contact hours.  </a:t>
            </a:r>
          </a:p>
          <a:p>
            <a:pPr algn="l"/>
            <a:br>
              <a:rPr lang="en-US" sz="1100" dirty="0">
                <a:solidFill>
                  <a:srgbClr val="2F2F2F"/>
                </a:solidFill>
                <a:effectLst/>
                <a:latin typeface="Muli"/>
                <a:ea typeface="Calibri" panose="020F0502020204030204" pitchFamily="34" charset="0"/>
                <a:cs typeface="Arial" panose="020B0604020202020204" pitchFamily="34" charset="0"/>
              </a:rPr>
            </a:br>
            <a:r>
              <a:rPr lang="en-US" sz="1100" b="1" u="sng" dirty="0">
                <a:solidFill>
                  <a:schemeClr val="tx1"/>
                </a:solidFill>
              </a:rPr>
              <a:t>Physician Assistant (AAPA)</a:t>
            </a:r>
          </a:p>
          <a:p>
            <a:pPr algn="l"/>
            <a:r>
              <a:rPr lang="en-US" sz="1100" dirty="0">
                <a:solidFill>
                  <a:schemeClr val="tx1"/>
                </a:solidFill>
              </a:rPr>
              <a:t>The University of Pittsburgh has been authorized by the American Academy of PAs (AAPA) to award AAPA Category 1 CME credit for activities planned in accordance with AAPA CME Criteria. This activity is designated for 3.0 AAPA Category 1 CME credits. PAs should only claim credit commensurate with the extent of their participation. </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3578</TotalTime>
  <Words>397</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Muli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2026-01-20T15:46:43Z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