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2026-02-16T13:23:19Z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2026-02-16T13:23:11Z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9852855e-6395-48fa-9d9b-2ad746ba99ee</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