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2/2/2026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2/2/2026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2/2/2026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2/2/2026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2/2/2026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2/2/2026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2/2/2026</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2/2/2026</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2/2/2026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2/2/2026</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2/2/2026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2/2/2026</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2026-02-02T16:23:34Z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2026-02-02T16:23:27Z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0e1ccbe9-ef6a-4150-96c1-00d71ffd7eda</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